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</p:sldMasterIdLst>
  <p:sldIdLst>
    <p:sldId id="334" r:id="rId3"/>
    <p:sldId id="333" r:id="rId4"/>
    <p:sldId id="312" r:id="rId5"/>
    <p:sldId id="336" r:id="rId6"/>
    <p:sldId id="330" r:id="rId7"/>
    <p:sldId id="313" r:id="rId8"/>
    <p:sldId id="337" r:id="rId9"/>
    <p:sldId id="338" r:id="rId10"/>
    <p:sldId id="34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8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6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82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6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2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0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7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6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9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9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6339FD3-6A5D-4615-925F-7737A0B1AC33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9FDD15B-031C-445C-8FB0-A953FB05D3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8854760-0287-4A34-83A1-70F6C5E8D0BB}" type="datetimeFigureOut">
              <a:rPr lang="ru-RU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20.02.2025</a:t>
            </a:fld>
            <a:endParaRPr lang="ru-RU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30063CA-446C-45FD-B26A-80D1ACF75E03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7687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90001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             </a:t>
            </a:r>
            <a:r>
              <a:rPr lang="ru-RU" sz="1400" dirty="0" err="1" smtClean="0">
                <a:solidFill>
                  <a:schemeClr val="accent3">
                    <a:lumMod val="50000"/>
                  </a:schemeClr>
                </a:solidFill>
              </a:rPr>
              <a:t>Муниципальни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3">
                    <a:lumMod val="50000"/>
                  </a:schemeClr>
                </a:solidFill>
              </a:rPr>
              <a:t>бюджетни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3">
                    <a:lumMod val="50000"/>
                  </a:schemeClr>
                </a:solidFill>
              </a:rPr>
              <a:t>йукъарадешаран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3">
                    <a:lumMod val="50000"/>
                  </a:schemeClr>
                </a:solidFill>
              </a:rPr>
              <a:t>учреждени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  «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ТIЕХЬА-МАРТАНАН  №3  ЙОЛУ </a:t>
            </a:r>
            <a:r>
              <a:rPr lang="ru-RU" sz="1400" dirty="0" err="1" smtClean="0">
                <a:solidFill>
                  <a:schemeClr val="accent3">
                    <a:lumMod val="50000"/>
                  </a:schemeClr>
                </a:solidFill>
              </a:rPr>
              <a:t>йуККЪЕРА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smtClean="0">
                <a:solidFill>
                  <a:schemeClr val="accent3">
                    <a:lumMod val="50000"/>
                  </a:schemeClr>
                </a:solidFill>
              </a:rPr>
              <a:t>йуКЪАРАДЕШАРАН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ШКОЛА»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dirty="0" err="1" smtClean="0">
                <a:solidFill>
                  <a:srgbClr val="7030A0"/>
                </a:solidFill>
              </a:rPr>
              <a:t>Урокан</a:t>
            </a:r>
            <a:r>
              <a:rPr lang="ru-RU" sz="3200" dirty="0" smtClean="0">
                <a:solidFill>
                  <a:srgbClr val="7030A0"/>
                </a:solidFill>
              </a:rPr>
              <a:t> ц</a:t>
            </a:r>
            <a:r>
              <a:rPr lang="en-US" sz="3200" dirty="0" smtClean="0">
                <a:solidFill>
                  <a:srgbClr val="7030A0"/>
                </a:solidFill>
              </a:rPr>
              <a:t>I</a:t>
            </a:r>
            <a:r>
              <a:rPr lang="ru-RU" sz="3200" dirty="0" smtClean="0">
                <a:solidFill>
                  <a:srgbClr val="7030A0"/>
                </a:solidFill>
              </a:rPr>
              <a:t>е: </a:t>
            </a:r>
            <a:r>
              <a:rPr lang="ru-RU" sz="3200" i="1" dirty="0" err="1" smtClean="0">
                <a:solidFill>
                  <a:srgbClr val="7030A0"/>
                </a:solidFill>
              </a:rPr>
              <a:t>Фразеологизмаш</a:t>
            </a:r>
            <a:r>
              <a:rPr lang="ru-RU" sz="3200" i="1" dirty="0" smtClean="0">
                <a:solidFill>
                  <a:srgbClr val="7030A0"/>
                </a:solidFill>
              </a:rPr>
              <a:t>, </a:t>
            </a:r>
            <a:r>
              <a:rPr lang="ru-RU" sz="3200" i="1" dirty="0" err="1" smtClean="0">
                <a:solidFill>
                  <a:srgbClr val="7030A0"/>
                </a:solidFill>
              </a:rPr>
              <a:t>церан</a:t>
            </a:r>
            <a:r>
              <a:rPr lang="ru-RU" sz="3200" i="1" dirty="0" smtClean="0">
                <a:solidFill>
                  <a:srgbClr val="7030A0"/>
                </a:solidFill>
              </a:rPr>
              <a:t> </a:t>
            </a:r>
            <a:r>
              <a:rPr lang="ru-RU" sz="3200" i="1" dirty="0" err="1" smtClean="0">
                <a:solidFill>
                  <a:srgbClr val="7030A0"/>
                </a:solidFill>
              </a:rPr>
              <a:t>маь</a:t>
            </a:r>
            <a:r>
              <a:rPr lang="en-US" sz="3200" i="1" dirty="0" smtClean="0">
                <a:solidFill>
                  <a:srgbClr val="7030A0"/>
                </a:solidFill>
              </a:rPr>
              <a:t>I</a:t>
            </a:r>
            <a:r>
              <a:rPr lang="ru-RU" sz="3200" i="1" dirty="0" smtClean="0">
                <a:solidFill>
                  <a:srgbClr val="7030A0"/>
                </a:solidFill>
              </a:rPr>
              <a:t>на, </a:t>
            </a:r>
            <a:r>
              <a:rPr lang="ru-RU" sz="3200" i="1" dirty="0" err="1" smtClean="0">
                <a:solidFill>
                  <a:srgbClr val="7030A0"/>
                </a:solidFill>
              </a:rPr>
              <a:t>царах</a:t>
            </a:r>
            <a:r>
              <a:rPr lang="ru-RU" sz="3200" i="1" dirty="0" smtClean="0">
                <a:solidFill>
                  <a:srgbClr val="7030A0"/>
                </a:solidFill>
              </a:rPr>
              <a:t> </a:t>
            </a:r>
            <a:r>
              <a:rPr lang="ru-RU" sz="3200" i="1" dirty="0" err="1" smtClean="0">
                <a:solidFill>
                  <a:srgbClr val="7030A0"/>
                </a:solidFill>
              </a:rPr>
              <a:t>пайдаэцар</a:t>
            </a:r>
            <a:endParaRPr lang="ru-RU" sz="3200" i="1" dirty="0" smtClean="0">
              <a:solidFill>
                <a:srgbClr val="7030A0"/>
              </a:solidFill>
            </a:endParaRPr>
          </a:p>
          <a:p>
            <a:endParaRPr lang="ru-RU" sz="3200" i="1" dirty="0">
              <a:solidFill>
                <a:srgbClr val="7030A0"/>
              </a:solidFill>
            </a:endParaRPr>
          </a:p>
          <a:p>
            <a:endParaRPr lang="ru-RU" sz="3200" i="1" dirty="0" smtClean="0">
              <a:solidFill>
                <a:srgbClr val="7030A0"/>
              </a:solidFill>
            </a:endParaRPr>
          </a:p>
          <a:p>
            <a:endParaRPr lang="ru-RU" sz="3200" i="1" dirty="0" smtClean="0">
              <a:solidFill>
                <a:srgbClr val="7030A0"/>
              </a:solidFill>
            </a:endParaRPr>
          </a:p>
          <a:p>
            <a:endParaRPr lang="ru-RU" sz="3200" i="1" dirty="0" smtClean="0">
              <a:solidFill>
                <a:srgbClr val="7030A0"/>
              </a:solidFill>
            </a:endParaRPr>
          </a:p>
          <a:p>
            <a:endParaRPr lang="ru-RU" sz="3200" i="1" dirty="0">
              <a:solidFill>
                <a:srgbClr val="7030A0"/>
              </a:solidFill>
            </a:endParaRPr>
          </a:p>
          <a:p>
            <a:endParaRPr lang="ru-RU" sz="3200" i="1" dirty="0" smtClean="0">
              <a:solidFill>
                <a:srgbClr val="7030A0"/>
              </a:solidFill>
            </a:endParaRPr>
          </a:p>
          <a:p>
            <a:endParaRPr lang="ru-RU" i="1" dirty="0">
              <a:solidFill>
                <a:srgbClr val="7030A0"/>
              </a:solidFill>
            </a:endParaRPr>
          </a:p>
          <a:p>
            <a:endParaRPr lang="ru-RU" i="1" dirty="0" smtClean="0">
              <a:solidFill>
                <a:srgbClr val="7030A0"/>
              </a:solidFill>
            </a:endParaRPr>
          </a:p>
          <a:p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                              </a:t>
            </a:r>
          </a:p>
          <a:p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                                </a:t>
            </a:r>
            <a:r>
              <a:rPr lang="ru-RU" i="1" dirty="0" err="1" smtClean="0">
                <a:solidFill>
                  <a:srgbClr val="7030A0"/>
                </a:solidFill>
              </a:rPr>
              <a:t>Хьехархо</a:t>
            </a:r>
            <a:r>
              <a:rPr lang="ru-RU" i="1" dirty="0" smtClean="0">
                <a:solidFill>
                  <a:srgbClr val="7030A0"/>
                </a:solidFill>
              </a:rPr>
              <a:t>: </a:t>
            </a:r>
            <a:r>
              <a:rPr lang="ru-RU" i="1" dirty="0" err="1" smtClean="0">
                <a:solidFill>
                  <a:srgbClr val="7030A0"/>
                </a:solidFill>
              </a:rPr>
              <a:t>Индербиева</a:t>
            </a:r>
            <a:r>
              <a:rPr lang="ru-RU" i="1" dirty="0" smtClean="0">
                <a:solidFill>
                  <a:srgbClr val="7030A0"/>
                </a:solidFill>
              </a:rPr>
              <a:t> Диана </a:t>
            </a:r>
            <a:r>
              <a:rPr lang="ru-RU" i="1" dirty="0" err="1" smtClean="0">
                <a:solidFill>
                  <a:srgbClr val="7030A0"/>
                </a:solidFill>
              </a:rPr>
              <a:t>Мусаевна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Объект 3" descr="Бустам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91680" y="2924944"/>
            <a:ext cx="55446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48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929411"/>
          </a:xfrm>
        </p:spPr>
        <p:txBody>
          <a:bodyPr>
            <a:normAutofit/>
          </a:bodyPr>
          <a:lstStyle/>
          <a:p>
            <a:pPr marL="45720"/>
            <a:endParaRPr lang="ru-RU" sz="3600" b="0" i="1" dirty="0" smtClean="0">
              <a:solidFill>
                <a:srgbClr val="0070C0"/>
              </a:solidFill>
            </a:endParaRPr>
          </a:p>
          <a:p>
            <a:pPr marL="45720"/>
            <a:r>
              <a:rPr lang="ru-RU" sz="3600" b="0" i="1" dirty="0" smtClean="0">
                <a:solidFill>
                  <a:srgbClr val="0070C0"/>
                </a:solidFill>
              </a:rPr>
              <a:t>«</a:t>
            </a:r>
            <a:r>
              <a:rPr lang="ru-RU" sz="3600" i="1" dirty="0" err="1">
                <a:solidFill>
                  <a:srgbClr val="0070C0"/>
                </a:solidFill>
              </a:rPr>
              <a:t>Фразеологизмаш</a:t>
            </a:r>
            <a:r>
              <a:rPr lang="ru-RU" sz="3600" i="1" dirty="0">
                <a:solidFill>
                  <a:srgbClr val="0070C0"/>
                </a:solidFill>
              </a:rPr>
              <a:t> </a:t>
            </a:r>
            <a:r>
              <a:rPr lang="ru-RU" sz="3600" i="1" dirty="0" err="1">
                <a:solidFill>
                  <a:srgbClr val="0070C0"/>
                </a:solidFill>
              </a:rPr>
              <a:t>теллича</a:t>
            </a:r>
            <a:r>
              <a:rPr lang="ru-RU" sz="3600" i="1" dirty="0">
                <a:solidFill>
                  <a:srgbClr val="0070C0"/>
                </a:solidFill>
              </a:rPr>
              <a:t>, </a:t>
            </a:r>
            <a:r>
              <a:rPr lang="ru-RU" sz="3600" i="1" dirty="0" err="1">
                <a:solidFill>
                  <a:srgbClr val="0070C0"/>
                </a:solidFill>
              </a:rPr>
              <a:t>гучуйер</a:t>
            </a:r>
            <a:r>
              <a:rPr lang="ru-RU" sz="3600" i="1" dirty="0">
                <a:solidFill>
                  <a:srgbClr val="0070C0"/>
                </a:solidFill>
              </a:rPr>
              <a:t> </a:t>
            </a:r>
            <a:r>
              <a:rPr lang="ru-RU" sz="3600" i="1" dirty="0" err="1">
                <a:solidFill>
                  <a:srgbClr val="0070C0"/>
                </a:solidFill>
              </a:rPr>
              <a:t>йу</a:t>
            </a:r>
            <a:r>
              <a:rPr lang="ru-RU" sz="3600" i="1" dirty="0">
                <a:solidFill>
                  <a:srgbClr val="0070C0"/>
                </a:solidFill>
              </a:rPr>
              <a:t> </a:t>
            </a:r>
            <a:r>
              <a:rPr lang="ru-RU" sz="3600" i="1" dirty="0" err="1">
                <a:solidFill>
                  <a:srgbClr val="0070C0"/>
                </a:solidFill>
              </a:rPr>
              <a:t>вайн</a:t>
            </a:r>
            <a:r>
              <a:rPr lang="ru-RU" sz="3600" i="1" dirty="0">
                <a:solidFill>
                  <a:srgbClr val="0070C0"/>
                </a:solidFill>
              </a:rPr>
              <a:t> </a:t>
            </a:r>
            <a:r>
              <a:rPr lang="ru-RU" sz="3600" i="1" dirty="0" err="1">
                <a:solidFill>
                  <a:srgbClr val="0070C0"/>
                </a:solidFill>
              </a:rPr>
              <a:t>меттан</a:t>
            </a:r>
            <a:r>
              <a:rPr lang="ru-RU" sz="3600" i="1" dirty="0">
                <a:solidFill>
                  <a:srgbClr val="0070C0"/>
                </a:solidFill>
              </a:rPr>
              <a:t> </a:t>
            </a:r>
            <a:r>
              <a:rPr lang="ru-RU" sz="3600" i="1" dirty="0" err="1">
                <a:solidFill>
                  <a:srgbClr val="0070C0"/>
                </a:solidFill>
              </a:rPr>
              <a:t>хазалла</a:t>
            </a:r>
            <a:r>
              <a:rPr lang="ru-RU" sz="3600" i="1" dirty="0" smtClean="0">
                <a:solidFill>
                  <a:srgbClr val="0070C0"/>
                </a:solidFill>
              </a:rPr>
              <a:t>.</a:t>
            </a:r>
            <a:r>
              <a:rPr lang="ru-RU" sz="3600" b="0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»</a:t>
            </a:r>
          </a:p>
          <a:p>
            <a:pPr marL="45720"/>
            <a:endParaRPr lang="ru-RU" sz="3600" b="0" i="1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marL="45720"/>
            <a:endParaRPr lang="ru-RU" sz="3600" b="0" i="1" dirty="0">
              <a:solidFill>
                <a:srgbClr val="0070C0"/>
              </a:solidFill>
            </a:endParaRPr>
          </a:p>
        </p:txBody>
      </p:sp>
      <p:pic>
        <p:nvPicPr>
          <p:cNvPr id="4" name="Объект 3" descr="Бустам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91679" y="3789040"/>
            <a:ext cx="597666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865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5760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ru-RU" sz="2000" b="1" dirty="0" err="1" smtClean="0">
                <a:solidFill>
                  <a:srgbClr val="0070C0"/>
                </a:solidFill>
                <a:latin typeface="+mn-lt"/>
              </a:rPr>
              <a:t>Фразеологизмаш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 – суртх1отторан г1ирс.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1484784"/>
            <a:ext cx="3960440" cy="453650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1800" b="0" dirty="0" smtClean="0">
                <a:cs typeface="Andalus" pitchFamily="18" charset="-78"/>
              </a:rPr>
              <a:t>Сан </a:t>
            </a:r>
            <a:r>
              <a:rPr lang="ru-RU" sz="1800" b="0" dirty="0" err="1" smtClean="0">
                <a:cs typeface="Andalus" pitchFamily="18" charset="-78"/>
              </a:rPr>
              <a:t>дин,сой</a:t>
            </a:r>
            <a:r>
              <a:rPr lang="ru-RU" sz="1800" b="0" dirty="0" smtClean="0">
                <a:cs typeface="Andalus" pitchFamily="18" charset="-78"/>
              </a:rPr>
              <a:t>- </a:t>
            </a:r>
            <a:r>
              <a:rPr lang="ru-RU" sz="1800" b="0" dirty="0" err="1" smtClean="0">
                <a:cs typeface="Andalus" pitchFamily="18" charset="-78"/>
              </a:rPr>
              <a:t>шиъ,дарцо</a:t>
            </a:r>
            <a:r>
              <a:rPr lang="ru-RU" sz="1800" b="0" dirty="0" smtClean="0">
                <a:cs typeface="Andalus" pitchFamily="18" charset="-78"/>
              </a:rPr>
              <a:t> г1орош,</a:t>
            </a:r>
          </a:p>
          <a:p>
            <a:r>
              <a:rPr lang="ru-RU" sz="1800" b="0" dirty="0" err="1" smtClean="0">
                <a:solidFill>
                  <a:srgbClr val="C00000"/>
                </a:solidFill>
                <a:cs typeface="Andalus" pitchFamily="18" charset="-78"/>
              </a:rPr>
              <a:t>Шело</a:t>
            </a:r>
            <a:r>
              <a:rPr lang="ru-RU" sz="1800" b="0" dirty="0" smtClean="0">
                <a:solidFill>
                  <a:srgbClr val="C00000"/>
                </a:solidFill>
                <a:cs typeface="Andalus" pitchFamily="18" charset="-78"/>
              </a:rPr>
              <a:t> </a:t>
            </a:r>
            <a:r>
              <a:rPr lang="ru-RU" sz="1800" b="0" dirty="0" err="1" smtClean="0">
                <a:solidFill>
                  <a:srgbClr val="C00000"/>
                </a:solidFill>
                <a:cs typeface="Andalus" pitchFamily="18" charset="-78"/>
              </a:rPr>
              <a:t>даге</a:t>
            </a:r>
            <a:r>
              <a:rPr lang="ru-RU" sz="1800" b="0" dirty="0" smtClean="0">
                <a:solidFill>
                  <a:srgbClr val="C00000"/>
                </a:solidFill>
                <a:cs typeface="Andalus" pitchFamily="18" charset="-78"/>
              </a:rPr>
              <a:t> </a:t>
            </a:r>
            <a:r>
              <a:rPr lang="ru-RU" sz="1800" b="0" dirty="0" err="1" smtClean="0">
                <a:solidFill>
                  <a:srgbClr val="C00000"/>
                </a:solidFill>
                <a:cs typeface="Andalus" pitchFamily="18" charset="-78"/>
              </a:rPr>
              <a:t>кхийдайо</a:t>
            </a:r>
            <a:r>
              <a:rPr lang="ru-RU" sz="1800" b="0" dirty="0" smtClean="0">
                <a:cs typeface="Andalus" pitchFamily="18" charset="-78"/>
              </a:rPr>
              <a:t>,-</a:t>
            </a:r>
          </a:p>
          <a:p>
            <a:r>
              <a:rPr lang="ru-RU" sz="1800" b="0" dirty="0" err="1" smtClean="0">
                <a:cs typeface="Andalus" pitchFamily="18" charset="-78"/>
              </a:rPr>
              <a:t>Хьеше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кхойкхуш,цхьанна</a:t>
            </a:r>
            <a:r>
              <a:rPr lang="ru-RU" sz="1800" b="0" dirty="0" smtClean="0">
                <a:cs typeface="Andalus" pitchFamily="18" charset="-78"/>
              </a:rPr>
              <a:t>-м </a:t>
            </a:r>
            <a:r>
              <a:rPr lang="ru-RU" sz="1800" b="0" dirty="0" err="1" smtClean="0">
                <a:cs typeface="Andalus" pitchFamily="18" charset="-78"/>
              </a:rPr>
              <a:t>корехь</a:t>
            </a:r>
            <a:endParaRPr lang="ru-RU" sz="1800" b="0" dirty="0" smtClean="0">
              <a:cs typeface="Andalus" pitchFamily="18" charset="-78"/>
            </a:endParaRPr>
          </a:p>
          <a:p>
            <a:r>
              <a:rPr lang="ru-RU" sz="1800" b="0" dirty="0" smtClean="0">
                <a:cs typeface="Andalus" pitchFamily="18" charset="-78"/>
              </a:rPr>
              <a:t>Г1ийла </a:t>
            </a:r>
            <a:r>
              <a:rPr lang="ru-RU" sz="1800" b="0" dirty="0" err="1" smtClean="0">
                <a:cs typeface="Andalus" pitchFamily="18" charset="-78"/>
              </a:rPr>
              <a:t>серло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йеттало</a:t>
            </a:r>
            <a:r>
              <a:rPr lang="ru-RU" sz="1800" b="0" dirty="0" smtClean="0">
                <a:cs typeface="Andalus" pitchFamily="18" charset="-78"/>
              </a:rPr>
              <a:t>.</a:t>
            </a:r>
          </a:p>
          <a:p>
            <a:r>
              <a:rPr lang="ru-RU" sz="1800" b="0" i="1" dirty="0" smtClean="0">
                <a:solidFill>
                  <a:srgbClr val="C00000"/>
                </a:solidFill>
                <a:cs typeface="Andalus" pitchFamily="18" charset="-78"/>
              </a:rPr>
              <a:t> </a:t>
            </a:r>
            <a:r>
              <a:rPr lang="ru-RU" sz="1800" b="0" dirty="0" smtClean="0">
                <a:cs typeface="Andalus" pitchFamily="18" charset="-78"/>
              </a:rPr>
              <a:t>Сулейманов </a:t>
            </a:r>
            <a:r>
              <a:rPr lang="ru-RU" sz="1800" b="0" dirty="0" err="1" smtClean="0">
                <a:cs typeface="Andalus" pitchFamily="18" charset="-78"/>
              </a:rPr>
              <a:t>Ахьмада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шен</a:t>
            </a:r>
            <a:r>
              <a:rPr lang="ru-RU" sz="1800" b="0" dirty="0" smtClean="0">
                <a:cs typeface="Andalus" pitchFamily="18" charset="-78"/>
              </a:rPr>
              <a:t> «Дог </a:t>
            </a:r>
            <a:r>
              <a:rPr lang="ru-RU" sz="1800" b="0" dirty="0" err="1" smtClean="0">
                <a:cs typeface="Andalus" pitchFamily="18" charset="-78"/>
              </a:rPr>
              <a:t>дохден</a:t>
            </a:r>
            <a:r>
              <a:rPr lang="ru-RU" sz="1800" b="0" dirty="0" smtClean="0">
                <a:cs typeface="Andalus" pitchFamily="18" charset="-78"/>
              </a:rPr>
              <a:t> ц1е»- </a:t>
            </a:r>
            <a:r>
              <a:rPr lang="ru-RU" sz="1800" b="0" dirty="0" err="1" smtClean="0">
                <a:cs typeface="Andalus" pitchFamily="18" charset="-78"/>
              </a:rPr>
              <a:t>стихотворени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йукъайалийначу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smtClean="0">
                <a:solidFill>
                  <a:srgbClr val="C00000"/>
                </a:solidFill>
                <a:cs typeface="Andalus" pitchFamily="18" charset="-78"/>
              </a:rPr>
              <a:t>«</a:t>
            </a:r>
            <a:r>
              <a:rPr lang="ru-RU" sz="1800" b="0" dirty="0" err="1" smtClean="0">
                <a:solidFill>
                  <a:srgbClr val="C00000"/>
                </a:solidFill>
                <a:cs typeface="Andalus" pitchFamily="18" charset="-78"/>
              </a:rPr>
              <a:t>шело</a:t>
            </a:r>
            <a:r>
              <a:rPr lang="ru-RU" sz="1800" b="0" dirty="0" smtClean="0">
                <a:solidFill>
                  <a:srgbClr val="C00000"/>
                </a:solidFill>
                <a:cs typeface="Andalus" pitchFamily="18" charset="-78"/>
              </a:rPr>
              <a:t> </a:t>
            </a:r>
            <a:r>
              <a:rPr lang="ru-RU" sz="1800" b="0" dirty="0" err="1" smtClean="0">
                <a:solidFill>
                  <a:srgbClr val="C00000"/>
                </a:solidFill>
                <a:cs typeface="Andalus" pitchFamily="18" charset="-78"/>
              </a:rPr>
              <a:t>даге</a:t>
            </a:r>
            <a:r>
              <a:rPr lang="ru-RU" sz="1800" b="0" dirty="0" smtClean="0">
                <a:solidFill>
                  <a:srgbClr val="C00000"/>
                </a:solidFill>
                <a:cs typeface="Andalus" pitchFamily="18" charset="-78"/>
              </a:rPr>
              <a:t> </a:t>
            </a:r>
            <a:r>
              <a:rPr lang="ru-RU" sz="1800" b="0" dirty="0" err="1" smtClean="0">
                <a:solidFill>
                  <a:srgbClr val="C00000"/>
                </a:solidFill>
                <a:cs typeface="Andalus" pitchFamily="18" charset="-78"/>
              </a:rPr>
              <a:t>кхийдайо</a:t>
            </a:r>
            <a:r>
              <a:rPr lang="ru-RU" sz="1800" b="0" dirty="0" smtClean="0">
                <a:solidFill>
                  <a:srgbClr val="C00000"/>
                </a:solidFill>
                <a:cs typeface="Andalus" pitchFamily="18" charset="-78"/>
              </a:rPr>
              <a:t>»-</a:t>
            </a:r>
            <a:r>
              <a:rPr lang="ru-RU" sz="1800" b="0" dirty="0" err="1" smtClean="0">
                <a:cs typeface="Andalus" pitchFamily="18" charset="-78"/>
              </a:rPr>
              <a:t>фразеологизмо</a:t>
            </a:r>
            <a:r>
              <a:rPr lang="ru-RU" sz="1800" b="0" dirty="0" smtClean="0">
                <a:cs typeface="Andalus" pitchFamily="18" charset="-78"/>
              </a:rPr>
              <a:t> лирически </a:t>
            </a:r>
            <a:r>
              <a:rPr lang="ru-RU" sz="1800" b="0" dirty="0" err="1" smtClean="0">
                <a:cs typeface="Andalus" pitchFamily="18" charset="-78"/>
              </a:rPr>
              <a:t>турпалхочо</a:t>
            </a:r>
            <a:r>
              <a:rPr lang="ru-RU" sz="1800" b="0" dirty="0" smtClean="0">
                <a:cs typeface="Andalus" pitchFamily="18" charset="-78"/>
              </a:rPr>
              <a:t> х1усамах </a:t>
            </a:r>
            <a:r>
              <a:rPr lang="ru-RU" sz="1800" b="0" dirty="0" err="1" smtClean="0">
                <a:cs typeface="Andalus" pitchFamily="18" charset="-78"/>
              </a:rPr>
              <a:t>догдиллина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хилар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гойту</a:t>
            </a:r>
            <a:r>
              <a:rPr lang="ru-RU" sz="1800" b="0" dirty="0" smtClean="0">
                <a:cs typeface="Andalus" pitchFamily="18" charset="-78"/>
              </a:rPr>
              <a:t>.</a:t>
            </a:r>
          </a:p>
          <a:p>
            <a:r>
              <a:rPr lang="ru-RU" sz="1800" b="0" dirty="0" err="1" smtClean="0">
                <a:cs typeface="Andalus" pitchFamily="18" charset="-78"/>
              </a:rPr>
              <a:t>Фразеологизмаш</a:t>
            </a:r>
            <a:r>
              <a:rPr lang="ru-RU" sz="1800" b="0" dirty="0" smtClean="0">
                <a:cs typeface="Andalus" pitchFamily="18" charset="-78"/>
              </a:rPr>
              <a:t>  </a:t>
            </a:r>
            <a:r>
              <a:rPr lang="ru-RU" sz="1800" b="0" dirty="0" err="1" smtClean="0">
                <a:cs typeface="Andalus" pitchFamily="18" charset="-78"/>
              </a:rPr>
              <a:t>шатайпа</a:t>
            </a:r>
            <a:r>
              <a:rPr lang="ru-RU" sz="1800" b="0" dirty="0" smtClean="0">
                <a:cs typeface="Andalus" pitchFamily="18" charset="-78"/>
              </a:rPr>
              <a:t>  суртх1отторан г1ирс </a:t>
            </a:r>
            <a:r>
              <a:rPr lang="ru-RU" sz="1800" b="0" dirty="0" err="1" smtClean="0">
                <a:cs typeface="Andalus" pitchFamily="18" charset="-78"/>
              </a:rPr>
              <a:t>бу</a:t>
            </a:r>
            <a:r>
              <a:rPr lang="ru-RU" sz="1800" b="0" dirty="0" smtClean="0">
                <a:cs typeface="Andalus" pitchFamily="18" charset="-78"/>
              </a:rPr>
              <a:t>. </a:t>
            </a:r>
            <a:r>
              <a:rPr lang="ru-RU" sz="1800" b="0" dirty="0" err="1" smtClean="0">
                <a:cs typeface="Andalus" pitchFamily="18" charset="-78"/>
              </a:rPr>
              <a:t>Цунах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пайдаэцна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дукха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йаздархоша</a:t>
            </a:r>
            <a:r>
              <a:rPr lang="ru-RU" sz="1800" b="0" dirty="0" smtClean="0">
                <a:cs typeface="Andalus" pitchFamily="18" charset="-78"/>
              </a:rPr>
              <a:t> а, </a:t>
            </a:r>
            <a:r>
              <a:rPr lang="ru-RU" sz="1800" b="0" dirty="0" err="1" smtClean="0">
                <a:cs typeface="Andalus" pitchFamily="18" charset="-78"/>
              </a:rPr>
              <a:t>поэташа</a:t>
            </a:r>
            <a:r>
              <a:rPr lang="ru-RU" sz="1800" b="0" dirty="0" smtClean="0">
                <a:cs typeface="Andalus" pitchFamily="18" charset="-78"/>
              </a:rPr>
              <a:t> а </a:t>
            </a:r>
            <a:r>
              <a:rPr lang="ru-RU" sz="1800" b="0" dirty="0" err="1" smtClean="0">
                <a:cs typeface="Andalus" pitchFamily="18" charset="-78"/>
              </a:rPr>
              <a:t>шайн</a:t>
            </a:r>
            <a:r>
              <a:rPr lang="ru-RU" sz="1800" b="0" dirty="0" smtClean="0">
                <a:cs typeface="Andalus" pitchFamily="18" charset="-78"/>
              </a:rPr>
              <a:t> </a:t>
            </a:r>
            <a:r>
              <a:rPr lang="ru-RU" sz="1800" b="0" dirty="0" err="1" smtClean="0">
                <a:cs typeface="Andalus" pitchFamily="18" charset="-78"/>
              </a:rPr>
              <a:t>кхоллараллехь</a:t>
            </a:r>
            <a:r>
              <a:rPr lang="ru-RU" sz="1800" b="0" dirty="0" smtClean="0">
                <a:cs typeface="Andalus" pitchFamily="18" charset="-78"/>
              </a:rPr>
              <a:t>.</a:t>
            </a:r>
          </a:p>
          <a:p>
            <a:endParaRPr lang="ru-RU" sz="1800" b="0" dirty="0">
              <a:cs typeface="Andalus" pitchFamily="18" charset="-78"/>
            </a:endParaRPr>
          </a:p>
          <a:p>
            <a:endParaRPr lang="ru-RU" sz="2000" b="0" i="1" dirty="0">
              <a:cs typeface="Andalus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3888432" cy="468798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 lnSpcReduction="10000"/>
          </a:bodyPr>
          <a:lstStyle/>
          <a:p>
            <a:r>
              <a:rPr lang="ru-RU" sz="1800" dirty="0">
                <a:cs typeface="Aharoni" pitchFamily="2" charset="-79"/>
              </a:rPr>
              <a:t> </a:t>
            </a:r>
            <a:r>
              <a:rPr lang="ru-RU" sz="1800" dirty="0" smtClean="0">
                <a:cs typeface="Aharoni" pitchFamily="2" charset="-79"/>
              </a:rPr>
              <a:t>  </a:t>
            </a:r>
            <a:r>
              <a:rPr lang="ru-RU" sz="1800" b="0" dirty="0" err="1" smtClean="0">
                <a:cs typeface="Aharoni" pitchFamily="2" charset="-79"/>
              </a:rPr>
              <a:t>Къоман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барта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кхоллараллехь</a:t>
            </a:r>
            <a:r>
              <a:rPr lang="ru-RU" sz="1800" b="0" dirty="0" smtClean="0">
                <a:cs typeface="Aharoni" pitchFamily="2" charset="-79"/>
              </a:rPr>
              <a:t> а, </a:t>
            </a:r>
            <a:r>
              <a:rPr lang="ru-RU" sz="1800" b="0" dirty="0" err="1" smtClean="0">
                <a:cs typeface="Aharoni" pitchFamily="2" charset="-79"/>
              </a:rPr>
              <a:t>исбаьхьаллин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литературехь</a:t>
            </a:r>
            <a:r>
              <a:rPr lang="ru-RU" sz="1800" b="0" dirty="0" smtClean="0">
                <a:cs typeface="Aharoni" pitchFamily="2" charset="-79"/>
              </a:rPr>
              <a:t> а </a:t>
            </a:r>
            <a:r>
              <a:rPr lang="ru-RU" sz="1800" b="0" dirty="0" err="1" smtClean="0">
                <a:cs typeface="Aharoni" pitchFamily="2" charset="-79"/>
              </a:rPr>
              <a:t>дукха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нисло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фразеологизмаш</a:t>
            </a:r>
            <a:r>
              <a:rPr lang="ru-RU" sz="1800" b="0" dirty="0" smtClean="0">
                <a:cs typeface="Aharoni" pitchFamily="2" charset="-79"/>
              </a:rPr>
              <a:t>. </a:t>
            </a:r>
            <a:r>
              <a:rPr lang="ru-RU" sz="1800" b="0" dirty="0" err="1" smtClean="0">
                <a:cs typeface="Aharoni" pitchFamily="2" charset="-79"/>
              </a:rPr>
              <a:t>Йаздархочо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царех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пайдаэцаро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цуьнан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мотт</a:t>
            </a:r>
            <a:r>
              <a:rPr lang="ru-RU" sz="1800" b="0" dirty="0" smtClean="0">
                <a:cs typeface="Aharoni" pitchFamily="2" charset="-79"/>
              </a:rPr>
              <a:t> к1аргбо,йозанан хат1 </a:t>
            </a:r>
            <a:r>
              <a:rPr lang="ru-RU" sz="1800" b="0" dirty="0" err="1" smtClean="0">
                <a:cs typeface="Aharoni" pitchFamily="2" charset="-79"/>
              </a:rPr>
              <a:t>хаздо</a:t>
            </a:r>
            <a:r>
              <a:rPr lang="ru-RU" sz="1800" b="0" dirty="0" smtClean="0">
                <a:cs typeface="Aharoni" pitchFamily="2" charset="-79"/>
              </a:rPr>
              <a:t>, </a:t>
            </a:r>
            <a:r>
              <a:rPr lang="ru-RU" sz="1800" b="0" dirty="0" err="1" smtClean="0">
                <a:cs typeface="Aharoni" pitchFamily="2" charset="-79"/>
              </a:rPr>
              <a:t>идейни</a:t>
            </a:r>
            <a:r>
              <a:rPr lang="ru-RU" sz="1800" b="0" dirty="0" smtClean="0">
                <a:cs typeface="Aharoni" pitchFamily="2" charset="-79"/>
              </a:rPr>
              <a:t> аг1о </a:t>
            </a:r>
            <a:r>
              <a:rPr lang="ru-RU" sz="1800" b="0" dirty="0" err="1" smtClean="0">
                <a:cs typeface="Aharoni" pitchFamily="2" charset="-79"/>
              </a:rPr>
              <a:t>ирйо</a:t>
            </a:r>
            <a:r>
              <a:rPr lang="ru-RU" sz="1800" b="0" dirty="0" smtClean="0">
                <a:cs typeface="Aharoni" pitchFamily="2" charset="-79"/>
              </a:rPr>
              <a:t>. </a:t>
            </a:r>
            <a:r>
              <a:rPr lang="ru-RU" sz="1800" b="0" dirty="0" err="1" smtClean="0">
                <a:cs typeface="Aharoni" pitchFamily="2" charset="-79"/>
              </a:rPr>
              <a:t>Мамакаев</a:t>
            </a:r>
            <a:r>
              <a:rPr lang="ru-RU" sz="1800" b="0" dirty="0" smtClean="0">
                <a:cs typeface="Aharoni" pitchFamily="2" charset="-79"/>
              </a:rPr>
              <a:t> 1аьрбин «</a:t>
            </a:r>
            <a:r>
              <a:rPr lang="ru-RU" sz="1800" b="0" dirty="0" err="1" smtClean="0">
                <a:cs typeface="Aharoni" pitchFamily="2" charset="-79"/>
              </a:rPr>
              <a:t>Даге</a:t>
            </a:r>
            <a:r>
              <a:rPr lang="ru-RU" sz="1800" b="0" dirty="0" smtClean="0">
                <a:cs typeface="Aharoni" pitchFamily="2" charset="-79"/>
              </a:rPr>
              <a:t>» </a:t>
            </a:r>
            <a:r>
              <a:rPr lang="ru-RU" sz="1800" b="0" dirty="0" err="1" smtClean="0">
                <a:cs typeface="Aharoni" pitchFamily="2" charset="-79"/>
              </a:rPr>
              <a:t>стихотворенехь</a:t>
            </a:r>
            <a:r>
              <a:rPr lang="ru-RU" sz="1800" b="0" dirty="0">
                <a:cs typeface="Aharoni" pitchFamily="2" charset="-79"/>
              </a:rPr>
              <a:t> </a:t>
            </a:r>
            <a:r>
              <a:rPr lang="ru-RU" sz="1800" b="0" dirty="0" smtClean="0">
                <a:solidFill>
                  <a:schemeClr val="tx2"/>
                </a:solidFill>
                <a:cs typeface="Aharoni" pitchFamily="2" charset="-79"/>
              </a:rPr>
              <a:t>«1аьржа дог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solidFill>
                  <a:schemeClr val="tx2"/>
                </a:solidFill>
                <a:cs typeface="Aharoni" pitchFamily="2" charset="-79"/>
              </a:rPr>
              <a:t>дацара</a:t>
            </a:r>
            <a:r>
              <a:rPr lang="ru-RU" sz="1800" b="0" dirty="0" smtClean="0">
                <a:solidFill>
                  <a:schemeClr val="tx2"/>
                </a:solidFill>
                <a:cs typeface="Aharoni" pitchFamily="2" charset="-79"/>
              </a:rPr>
              <a:t>» </a:t>
            </a:r>
            <a:r>
              <a:rPr lang="ru-RU" sz="1800" b="0" dirty="0" err="1" smtClean="0">
                <a:cs typeface="Aharoni" pitchFamily="2" charset="-79"/>
              </a:rPr>
              <a:t>бохучу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фразеологизмо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турпалхо</a:t>
            </a:r>
            <a:r>
              <a:rPr lang="ru-RU" sz="1800" b="0" dirty="0" smtClean="0">
                <a:cs typeface="Aharoni" pitchFamily="2" charset="-79"/>
              </a:rPr>
              <a:t> нах </a:t>
            </a:r>
            <a:r>
              <a:rPr lang="ru-RU" sz="1800" b="0" dirty="0" err="1" smtClean="0">
                <a:cs typeface="Aharoni" pitchFamily="2" charset="-79"/>
              </a:rPr>
              <a:t>безаш</a:t>
            </a:r>
            <a:r>
              <a:rPr lang="ru-RU" sz="1800" b="0" dirty="0" smtClean="0">
                <a:cs typeface="Aharoni" pitchFamily="2" charset="-79"/>
              </a:rPr>
              <a:t>, </a:t>
            </a:r>
            <a:r>
              <a:rPr lang="ru-RU" sz="1800" b="0" dirty="0" err="1" smtClean="0">
                <a:cs typeface="Aharoni" pitchFamily="2" charset="-79"/>
              </a:rPr>
              <a:t>цаьрца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мегаш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хилар</a:t>
            </a:r>
            <a:r>
              <a:rPr lang="ru-RU" sz="1800" b="0" dirty="0" smtClean="0">
                <a:cs typeface="Aharoni" pitchFamily="2" charset="-79"/>
              </a:rPr>
              <a:t> </a:t>
            </a:r>
            <a:r>
              <a:rPr lang="ru-RU" sz="1800" b="0" dirty="0" err="1" smtClean="0">
                <a:cs typeface="Aharoni" pitchFamily="2" charset="-79"/>
              </a:rPr>
              <a:t>гойту</a:t>
            </a:r>
            <a:r>
              <a:rPr lang="ru-RU" sz="1800" b="0" dirty="0" smtClean="0">
                <a:cs typeface="Aharoni" pitchFamily="2" charset="-79"/>
              </a:rPr>
              <a:t>:</a:t>
            </a:r>
          </a:p>
          <a:p>
            <a:r>
              <a:rPr lang="ru-RU" sz="1900" b="0" dirty="0" err="1" smtClean="0">
                <a:solidFill>
                  <a:srgbClr val="7030A0"/>
                </a:solidFill>
              </a:rPr>
              <a:t>Хьох</a:t>
            </a:r>
            <a:r>
              <a:rPr lang="ru-RU" sz="1900" b="0" dirty="0" smtClean="0">
                <a:solidFill>
                  <a:srgbClr val="7030A0"/>
                </a:solidFill>
              </a:rPr>
              <a:t> </a:t>
            </a:r>
            <a:r>
              <a:rPr lang="ru-RU" sz="1900" b="0" dirty="0" err="1" smtClean="0">
                <a:solidFill>
                  <a:srgbClr val="7030A0"/>
                </a:solidFill>
              </a:rPr>
              <a:t>тешнарг</a:t>
            </a:r>
            <a:r>
              <a:rPr lang="ru-RU" sz="1900" b="0" dirty="0" smtClean="0">
                <a:solidFill>
                  <a:srgbClr val="7030A0"/>
                </a:solidFill>
              </a:rPr>
              <a:t> наг-</a:t>
            </a:r>
            <a:r>
              <a:rPr lang="ru-RU" sz="1900" b="0" dirty="0" err="1" smtClean="0">
                <a:solidFill>
                  <a:srgbClr val="7030A0"/>
                </a:solidFill>
              </a:rPr>
              <a:t>наггахь</a:t>
            </a:r>
            <a:endParaRPr lang="ru-RU" sz="1900" b="0" dirty="0" smtClean="0">
              <a:solidFill>
                <a:srgbClr val="7030A0"/>
              </a:solidFill>
            </a:endParaRPr>
          </a:p>
          <a:p>
            <a:r>
              <a:rPr lang="ru-RU" sz="1900" b="0" dirty="0" err="1" smtClean="0">
                <a:solidFill>
                  <a:srgbClr val="7030A0"/>
                </a:solidFill>
              </a:rPr>
              <a:t>Хьан</a:t>
            </a:r>
            <a:r>
              <a:rPr lang="ru-RU" sz="1900" b="0" dirty="0" smtClean="0">
                <a:solidFill>
                  <a:srgbClr val="7030A0"/>
                </a:solidFill>
              </a:rPr>
              <a:t> коше вер </a:t>
            </a:r>
            <a:r>
              <a:rPr lang="ru-RU" sz="1900" b="0" dirty="0" err="1" smtClean="0">
                <a:solidFill>
                  <a:srgbClr val="7030A0"/>
                </a:solidFill>
              </a:rPr>
              <a:t>ву</a:t>
            </a:r>
            <a:r>
              <a:rPr lang="ru-RU" sz="1900" b="0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1900" b="0" dirty="0" smtClean="0">
                <a:solidFill>
                  <a:srgbClr val="C00000"/>
                </a:solidFill>
              </a:rPr>
              <a:t>«1аьржа дог </a:t>
            </a:r>
            <a:r>
              <a:rPr lang="ru-RU" sz="1900" b="0" dirty="0" err="1" smtClean="0">
                <a:solidFill>
                  <a:srgbClr val="C00000"/>
                </a:solidFill>
              </a:rPr>
              <a:t>дацара</a:t>
            </a:r>
            <a:r>
              <a:rPr lang="ru-RU" sz="1900" b="0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1900" b="0" dirty="0" err="1" smtClean="0">
                <a:solidFill>
                  <a:srgbClr val="7030A0"/>
                </a:solidFill>
              </a:rPr>
              <a:t>Цо</a:t>
            </a:r>
            <a:r>
              <a:rPr lang="ru-RU" sz="1900" b="0" dirty="0" smtClean="0">
                <a:solidFill>
                  <a:srgbClr val="7030A0"/>
                </a:solidFill>
              </a:rPr>
              <a:t> </a:t>
            </a:r>
            <a:r>
              <a:rPr lang="ru-RU" sz="1900" b="0" dirty="0" err="1" smtClean="0">
                <a:solidFill>
                  <a:srgbClr val="7030A0"/>
                </a:solidFill>
              </a:rPr>
              <a:t>хьуна</a:t>
            </a:r>
            <a:r>
              <a:rPr lang="ru-RU" sz="1900" b="0" dirty="0" smtClean="0">
                <a:solidFill>
                  <a:srgbClr val="7030A0"/>
                </a:solidFill>
              </a:rPr>
              <a:t> эр </a:t>
            </a:r>
            <a:r>
              <a:rPr lang="ru-RU" sz="1900" b="0" dirty="0" err="1" smtClean="0">
                <a:solidFill>
                  <a:srgbClr val="7030A0"/>
                </a:solidFill>
              </a:rPr>
              <a:t>ду</a:t>
            </a:r>
            <a:r>
              <a:rPr lang="ru-RU" sz="1900" b="0" dirty="0" smtClean="0">
                <a:solidFill>
                  <a:srgbClr val="7030A0"/>
                </a:solidFill>
              </a:rPr>
              <a:t>.</a:t>
            </a:r>
            <a:endParaRPr lang="ru-RU" sz="1900" b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6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715200" cy="5040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 smtClean="0">
                <a:latin typeface="+mn-lt"/>
              </a:rPr>
              <a:t>Фразеологизмаш</a:t>
            </a:r>
            <a:r>
              <a:rPr lang="ru-RU" sz="2000" b="1" dirty="0" smtClean="0">
                <a:latin typeface="+mn-lt"/>
              </a:rPr>
              <a:t> </a:t>
            </a:r>
            <a:r>
              <a:rPr lang="ru-RU" sz="2000" b="1" dirty="0" err="1" smtClean="0">
                <a:latin typeface="+mn-lt"/>
              </a:rPr>
              <a:t>меттан</a:t>
            </a:r>
            <a:r>
              <a:rPr lang="ru-RU" sz="2000" b="1" dirty="0" smtClean="0">
                <a:latin typeface="+mn-lt"/>
              </a:rPr>
              <a:t> </a:t>
            </a:r>
            <a:r>
              <a:rPr lang="ru-RU" sz="2000" b="1" dirty="0" err="1" smtClean="0">
                <a:latin typeface="+mn-lt"/>
              </a:rPr>
              <a:t>хьал</a:t>
            </a:r>
            <a:r>
              <a:rPr lang="ru-RU" sz="2000" b="1" dirty="0" smtClean="0">
                <a:latin typeface="+mn-lt"/>
              </a:rPr>
              <a:t> </a:t>
            </a:r>
            <a:r>
              <a:rPr lang="ru-RU" sz="2000" b="1" dirty="0" err="1" smtClean="0">
                <a:latin typeface="+mn-lt"/>
              </a:rPr>
              <a:t>ду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373563"/>
          </a:xfrm>
          <a:solidFill>
            <a:schemeClr val="bg2"/>
          </a:solidFill>
        </p:spPr>
        <p:txBody>
          <a:bodyPr/>
          <a:lstStyle/>
          <a:p>
            <a:r>
              <a:rPr lang="ru-RU" dirty="0" smtClean="0"/>
              <a:t>   </a:t>
            </a:r>
            <a:r>
              <a:rPr lang="ru-RU" dirty="0" err="1" smtClean="0"/>
              <a:t>Фразеологизмаш</a:t>
            </a:r>
            <a:r>
              <a:rPr lang="ru-RU" dirty="0" smtClean="0"/>
              <a:t> </a:t>
            </a:r>
            <a:r>
              <a:rPr lang="ru-RU" dirty="0" err="1" smtClean="0"/>
              <a:t>меттан</a:t>
            </a:r>
            <a:r>
              <a:rPr lang="ru-RU" dirty="0" smtClean="0"/>
              <a:t> </a:t>
            </a:r>
            <a:r>
              <a:rPr lang="ru-RU" dirty="0" err="1" smtClean="0"/>
              <a:t>шатайпа</a:t>
            </a:r>
            <a:r>
              <a:rPr lang="ru-RU" dirty="0" smtClean="0"/>
              <a:t> </a:t>
            </a:r>
            <a:r>
              <a:rPr lang="ru-RU" dirty="0" err="1" smtClean="0"/>
              <a:t>исбаьхьаллин</a:t>
            </a:r>
            <a:r>
              <a:rPr lang="ru-RU" dirty="0" smtClean="0"/>
              <a:t> г1ирс </a:t>
            </a:r>
            <a:r>
              <a:rPr lang="ru-RU" dirty="0" err="1" smtClean="0"/>
              <a:t>хилла</a:t>
            </a:r>
            <a:r>
              <a:rPr lang="ru-RU" dirty="0" smtClean="0"/>
              <a:t> </a:t>
            </a:r>
            <a:r>
              <a:rPr lang="ru-RU" dirty="0" err="1" smtClean="0"/>
              <a:t>ца</a:t>
            </a:r>
            <a:r>
              <a:rPr lang="ru-RU" dirty="0" smtClean="0"/>
              <a:t> 1аш, </a:t>
            </a:r>
            <a:r>
              <a:rPr lang="ru-RU" dirty="0" err="1" smtClean="0"/>
              <a:t>халкъан</a:t>
            </a:r>
            <a:r>
              <a:rPr lang="ru-RU" dirty="0" smtClean="0"/>
              <a:t> </a:t>
            </a:r>
            <a:r>
              <a:rPr lang="ru-RU" dirty="0" err="1" smtClean="0"/>
              <a:t>кхетаман</a:t>
            </a:r>
            <a:r>
              <a:rPr lang="ru-RU" dirty="0" smtClean="0"/>
              <a:t> бух </a:t>
            </a:r>
            <a:r>
              <a:rPr lang="ru-RU" dirty="0" err="1" smtClean="0"/>
              <a:t>бу</a:t>
            </a:r>
            <a:r>
              <a:rPr lang="ru-RU" dirty="0" smtClean="0"/>
              <a:t>. </a:t>
            </a:r>
            <a:r>
              <a:rPr lang="ru-RU" dirty="0" err="1" smtClean="0"/>
              <a:t>Доцца</a:t>
            </a:r>
            <a:r>
              <a:rPr lang="ru-RU" dirty="0" smtClean="0"/>
              <a:t> </a:t>
            </a:r>
            <a:r>
              <a:rPr lang="ru-RU" dirty="0" err="1" smtClean="0"/>
              <a:t>аларш</a:t>
            </a:r>
            <a:r>
              <a:rPr lang="ru-RU" dirty="0" smtClean="0"/>
              <a:t> </a:t>
            </a:r>
            <a:r>
              <a:rPr lang="ru-RU" dirty="0" err="1" smtClean="0"/>
              <a:t>делахь</a:t>
            </a:r>
            <a:r>
              <a:rPr lang="ru-RU" dirty="0" smtClean="0"/>
              <a:t> а, </a:t>
            </a:r>
            <a:r>
              <a:rPr lang="ru-RU" dirty="0" err="1" smtClean="0"/>
              <a:t>шуьйра</a:t>
            </a:r>
            <a:r>
              <a:rPr lang="ru-RU" dirty="0" smtClean="0"/>
              <a:t> </a:t>
            </a:r>
            <a:r>
              <a:rPr lang="ru-RU" dirty="0" err="1" smtClean="0"/>
              <a:t>чулацам</a:t>
            </a:r>
            <a:r>
              <a:rPr lang="ru-RU" dirty="0" smtClean="0"/>
              <a:t> </a:t>
            </a:r>
            <a:r>
              <a:rPr lang="ru-RU" dirty="0" err="1" smtClean="0"/>
              <a:t>болуш</a:t>
            </a:r>
            <a:r>
              <a:rPr lang="ru-RU" dirty="0" smtClean="0"/>
              <a:t> </a:t>
            </a:r>
            <a:r>
              <a:rPr lang="ru-RU" dirty="0" err="1" smtClean="0"/>
              <a:t>йу</a:t>
            </a:r>
            <a:r>
              <a:rPr lang="ru-RU" dirty="0" smtClean="0"/>
              <a:t> </a:t>
            </a:r>
            <a:r>
              <a:rPr lang="ru-RU" dirty="0" err="1" smtClean="0"/>
              <a:t>уьш</a:t>
            </a:r>
            <a:r>
              <a:rPr lang="ru-RU" dirty="0" smtClean="0"/>
              <a:t>. </a:t>
            </a:r>
            <a:r>
              <a:rPr lang="ru-RU" dirty="0" err="1" smtClean="0"/>
              <a:t>Вай</a:t>
            </a:r>
            <a:r>
              <a:rPr lang="ru-RU" dirty="0" smtClean="0"/>
              <a:t> </a:t>
            </a:r>
            <a:r>
              <a:rPr lang="ru-RU" dirty="0" err="1" smtClean="0"/>
              <a:t>маттахь</a:t>
            </a:r>
            <a:r>
              <a:rPr lang="ru-RU" dirty="0" smtClean="0"/>
              <a:t> </a:t>
            </a:r>
            <a:r>
              <a:rPr lang="ru-RU" dirty="0" err="1" smtClean="0"/>
              <a:t>уьш</a:t>
            </a:r>
            <a:r>
              <a:rPr lang="ru-RU" dirty="0" smtClean="0"/>
              <a:t> </a:t>
            </a:r>
            <a:r>
              <a:rPr lang="ru-RU" dirty="0" err="1" smtClean="0"/>
              <a:t>хиларо</a:t>
            </a:r>
            <a:r>
              <a:rPr lang="ru-RU" dirty="0"/>
              <a:t> </a:t>
            </a:r>
            <a:r>
              <a:rPr lang="ru-RU" dirty="0" err="1" smtClean="0"/>
              <a:t>къамел</a:t>
            </a:r>
            <a:r>
              <a:rPr lang="ru-RU" dirty="0" smtClean="0"/>
              <a:t> </a:t>
            </a:r>
            <a:r>
              <a:rPr lang="ru-RU" dirty="0" err="1" smtClean="0"/>
              <a:t>хаздо</a:t>
            </a:r>
            <a:r>
              <a:rPr lang="ru-RU" dirty="0" smtClean="0"/>
              <a:t>, </a:t>
            </a:r>
            <a:r>
              <a:rPr lang="ru-RU" dirty="0" err="1" smtClean="0"/>
              <a:t>ойла</a:t>
            </a:r>
            <a:r>
              <a:rPr lang="ru-RU" dirty="0" smtClean="0"/>
              <a:t> к1аргйо, </a:t>
            </a:r>
            <a:r>
              <a:rPr lang="ru-RU" dirty="0" err="1" smtClean="0"/>
              <a:t>вайн</a:t>
            </a:r>
            <a:r>
              <a:rPr lang="ru-RU" dirty="0" smtClean="0"/>
              <a:t> </a:t>
            </a:r>
            <a:r>
              <a:rPr lang="ru-RU" dirty="0" err="1" smtClean="0"/>
              <a:t>ойла</a:t>
            </a:r>
            <a:r>
              <a:rPr lang="ru-RU" dirty="0" smtClean="0"/>
              <a:t> т1ейерзайо. </a:t>
            </a:r>
            <a:r>
              <a:rPr lang="ru-RU" dirty="0" err="1" smtClean="0"/>
              <a:t>Шайн</a:t>
            </a:r>
            <a:r>
              <a:rPr lang="ru-RU" dirty="0" smtClean="0"/>
              <a:t> </a:t>
            </a:r>
            <a:r>
              <a:rPr lang="ru-RU" dirty="0" err="1" smtClean="0"/>
              <a:t>кхоллараллехь</a:t>
            </a:r>
            <a:r>
              <a:rPr lang="ru-RU" dirty="0" smtClean="0"/>
              <a:t> </a:t>
            </a:r>
            <a:r>
              <a:rPr lang="ru-RU" dirty="0" err="1" smtClean="0"/>
              <a:t>царех</a:t>
            </a:r>
            <a:r>
              <a:rPr lang="ru-RU" dirty="0" smtClean="0"/>
              <a:t> </a:t>
            </a:r>
            <a:r>
              <a:rPr lang="ru-RU" dirty="0" err="1" smtClean="0"/>
              <a:t>пайдаэцна</a:t>
            </a:r>
            <a:r>
              <a:rPr lang="ru-RU" dirty="0" smtClean="0"/>
              <a:t> </a:t>
            </a:r>
            <a:r>
              <a:rPr lang="ru-RU" dirty="0" err="1" smtClean="0"/>
              <a:t>дукха</a:t>
            </a:r>
            <a:r>
              <a:rPr lang="ru-RU" dirty="0" smtClean="0"/>
              <a:t> </a:t>
            </a:r>
            <a:r>
              <a:rPr lang="ru-RU" dirty="0" err="1" smtClean="0"/>
              <a:t>йаздархоша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Фразеологизмаш</a:t>
            </a:r>
            <a:r>
              <a:rPr lang="ru-RU" dirty="0" smtClean="0"/>
              <a:t> </a:t>
            </a:r>
            <a:r>
              <a:rPr lang="ru-RU" dirty="0" err="1" smtClean="0"/>
              <a:t>йовзаро</a:t>
            </a:r>
            <a:r>
              <a:rPr lang="ru-RU" dirty="0" smtClean="0"/>
              <a:t> </a:t>
            </a:r>
            <a:r>
              <a:rPr lang="ru-RU" dirty="0" err="1" smtClean="0"/>
              <a:t>меттан</a:t>
            </a:r>
            <a:r>
              <a:rPr lang="ru-RU" dirty="0" smtClean="0"/>
              <a:t> </a:t>
            </a:r>
            <a:r>
              <a:rPr lang="ru-RU" dirty="0" err="1" smtClean="0"/>
              <a:t>хазалла</a:t>
            </a:r>
            <a:r>
              <a:rPr lang="ru-RU" dirty="0" smtClean="0"/>
              <a:t> а, </a:t>
            </a:r>
            <a:r>
              <a:rPr lang="ru-RU" dirty="0" err="1" smtClean="0"/>
              <a:t>хьекъал</a:t>
            </a:r>
            <a:r>
              <a:rPr lang="ru-RU" dirty="0" smtClean="0"/>
              <a:t> а </a:t>
            </a:r>
            <a:r>
              <a:rPr lang="ru-RU" dirty="0" err="1" smtClean="0"/>
              <a:t>гучудоккхур</a:t>
            </a:r>
            <a:r>
              <a:rPr lang="ru-RU" dirty="0" smtClean="0"/>
              <a:t> </a:t>
            </a:r>
            <a:r>
              <a:rPr lang="ru-RU" dirty="0" err="1" smtClean="0"/>
              <a:t>ду</a:t>
            </a:r>
            <a:r>
              <a:rPr lang="ru-RU" dirty="0" smtClean="0"/>
              <a:t>, вешан </a:t>
            </a:r>
            <a:r>
              <a:rPr lang="ru-RU" dirty="0" err="1" smtClean="0"/>
              <a:t>мотт</a:t>
            </a:r>
            <a:r>
              <a:rPr lang="ru-RU" dirty="0" smtClean="0"/>
              <a:t> </a:t>
            </a:r>
            <a:r>
              <a:rPr lang="ru-RU" dirty="0" err="1" smtClean="0"/>
              <a:t>кхиор</a:t>
            </a:r>
            <a:r>
              <a:rPr lang="ru-RU" dirty="0" smtClean="0"/>
              <a:t> </a:t>
            </a:r>
            <a:r>
              <a:rPr lang="ru-RU" dirty="0" err="1" smtClean="0"/>
              <a:t>бу</a:t>
            </a:r>
            <a:r>
              <a:rPr lang="ru-RU" dirty="0" smtClean="0"/>
              <a:t>, </a:t>
            </a:r>
            <a:r>
              <a:rPr lang="ru-RU" dirty="0" err="1" smtClean="0"/>
              <a:t>къамелан</a:t>
            </a:r>
            <a:r>
              <a:rPr lang="ru-RU" dirty="0" smtClean="0"/>
              <a:t> </a:t>
            </a:r>
            <a:r>
              <a:rPr lang="ru-RU" dirty="0" err="1" smtClean="0"/>
              <a:t>говзалла</a:t>
            </a:r>
            <a:r>
              <a:rPr lang="ru-RU" dirty="0" smtClean="0"/>
              <a:t> </a:t>
            </a:r>
            <a:r>
              <a:rPr lang="ru-RU" dirty="0" err="1" smtClean="0"/>
              <a:t>алсам</a:t>
            </a:r>
            <a:r>
              <a:rPr lang="ru-RU" dirty="0" smtClean="0"/>
              <a:t> </a:t>
            </a:r>
            <a:r>
              <a:rPr lang="ru-RU" dirty="0" err="1" smtClean="0"/>
              <a:t>йоккхур</a:t>
            </a:r>
            <a:r>
              <a:rPr lang="ru-RU" dirty="0" smtClean="0"/>
              <a:t> </a:t>
            </a:r>
            <a:r>
              <a:rPr lang="ru-RU" dirty="0" err="1" smtClean="0"/>
              <a:t>йу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Фразеологизмаш</a:t>
            </a:r>
            <a:r>
              <a:rPr lang="ru-RU" dirty="0" smtClean="0"/>
              <a:t> х1ораммо </a:t>
            </a:r>
            <a:r>
              <a:rPr lang="ru-RU" dirty="0" err="1" smtClean="0"/>
              <a:t>шен</a:t>
            </a:r>
            <a:r>
              <a:rPr lang="ru-RU" dirty="0" smtClean="0"/>
              <a:t>  </a:t>
            </a:r>
            <a:r>
              <a:rPr lang="ru-RU" dirty="0" err="1" smtClean="0"/>
              <a:t>матта</a:t>
            </a:r>
            <a:r>
              <a:rPr lang="ru-RU" dirty="0" smtClean="0"/>
              <a:t> </a:t>
            </a:r>
            <a:r>
              <a:rPr lang="ru-RU" dirty="0" err="1" smtClean="0"/>
              <a:t>юкъа</a:t>
            </a:r>
            <a:r>
              <a:rPr lang="ru-RU" dirty="0" smtClean="0"/>
              <a:t> </a:t>
            </a:r>
            <a:r>
              <a:rPr lang="ru-RU" dirty="0" err="1" smtClean="0"/>
              <a:t>йалайан</a:t>
            </a:r>
            <a:r>
              <a:rPr lang="ru-RU" dirty="0" smtClean="0"/>
              <a:t> </a:t>
            </a:r>
            <a:r>
              <a:rPr lang="ru-RU" dirty="0" err="1" smtClean="0"/>
              <a:t>йеза</a:t>
            </a:r>
            <a:r>
              <a:rPr lang="ru-RU" dirty="0" smtClean="0"/>
              <a:t>, х1унда </a:t>
            </a:r>
            <a:r>
              <a:rPr lang="ru-RU" dirty="0" err="1" smtClean="0"/>
              <a:t>аьлча</a:t>
            </a:r>
            <a:r>
              <a:rPr lang="ru-RU" dirty="0" smtClean="0"/>
              <a:t> </a:t>
            </a:r>
            <a:r>
              <a:rPr lang="ru-RU" dirty="0" err="1" smtClean="0"/>
              <a:t>иштий</a:t>
            </a:r>
            <a:r>
              <a:rPr lang="ru-RU" dirty="0" smtClean="0"/>
              <a:t> бен </a:t>
            </a:r>
            <a:r>
              <a:rPr lang="ru-RU" dirty="0" err="1" smtClean="0"/>
              <a:t>вайга</a:t>
            </a:r>
            <a:r>
              <a:rPr lang="ru-RU" dirty="0" smtClean="0"/>
              <a:t> </a:t>
            </a:r>
            <a:r>
              <a:rPr lang="ru-RU" dirty="0" err="1" smtClean="0"/>
              <a:t>уьш</a:t>
            </a:r>
            <a:r>
              <a:rPr lang="ru-RU" dirty="0" smtClean="0"/>
              <a:t> </a:t>
            </a:r>
            <a:r>
              <a:rPr lang="ru-RU" dirty="0" err="1" smtClean="0"/>
              <a:t>ларлур</a:t>
            </a:r>
            <a:r>
              <a:rPr lang="ru-RU" dirty="0" smtClean="0"/>
              <a:t> </a:t>
            </a:r>
            <a:r>
              <a:rPr lang="ru-RU" dirty="0" err="1" smtClean="0"/>
              <a:t>йац</a:t>
            </a:r>
            <a:r>
              <a:rPr lang="ru-RU" dirty="0" smtClean="0"/>
              <a:t>. </a:t>
            </a:r>
            <a:r>
              <a:rPr lang="ru-RU" dirty="0" err="1" smtClean="0"/>
              <a:t>Матта</a:t>
            </a:r>
            <a:r>
              <a:rPr lang="ru-RU" dirty="0" smtClean="0"/>
              <a:t> </a:t>
            </a:r>
            <a:r>
              <a:rPr lang="ru-RU" dirty="0" err="1" smtClean="0"/>
              <a:t>йукъара</a:t>
            </a:r>
            <a:r>
              <a:rPr lang="ru-RU" dirty="0" smtClean="0"/>
              <a:t> д1адаьлларг </a:t>
            </a:r>
            <a:r>
              <a:rPr lang="ru-RU" dirty="0" err="1" smtClean="0"/>
              <a:t>йуха</a:t>
            </a:r>
            <a:r>
              <a:rPr lang="ru-RU" dirty="0" smtClean="0"/>
              <a:t> </a:t>
            </a:r>
            <a:r>
              <a:rPr lang="ru-RU" dirty="0" err="1" smtClean="0"/>
              <a:t>йукъадало</a:t>
            </a:r>
            <a:r>
              <a:rPr lang="ru-RU" dirty="0" smtClean="0"/>
              <a:t> </a:t>
            </a:r>
            <a:r>
              <a:rPr lang="ru-RU" dirty="0" err="1" smtClean="0"/>
              <a:t>ницкъ</a:t>
            </a:r>
            <a:r>
              <a:rPr lang="ru-RU" dirty="0" smtClean="0"/>
              <a:t> </a:t>
            </a:r>
            <a:r>
              <a:rPr lang="ru-RU" dirty="0" err="1" smtClean="0"/>
              <a:t>кхочур</a:t>
            </a:r>
            <a:r>
              <a:rPr lang="ru-RU" dirty="0" smtClean="0"/>
              <a:t> бац. </a:t>
            </a:r>
            <a:r>
              <a:rPr lang="ru-RU" dirty="0" err="1" smtClean="0"/>
              <a:t>Уьш</a:t>
            </a:r>
            <a:r>
              <a:rPr lang="ru-RU" dirty="0" smtClean="0"/>
              <a:t> </a:t>
            </a:r>
            <a:r>
              <a:rPr lang="ru-RU" dirty="0" err="1" smtClean="0"/>
              <a:t>лардар</a:t>
            </a:r>
            <a:r>
              <a:rPr lang="ru-RU" dirty="0" smtClean="0"/>
              <a:t> </a:t>
            </a:r>
            <a:r>
              <a:rPr lang="ru-RU" dirty="0" err="1" smtClean="0"/>
              <a:t>вайн</a:t>
            </a:r>
            <a:r>
              <a:rPr lang="ru-RU" dirty="0" smtClean="0"/>
              <a:t> </a:t>
            </a:r>
            <a:r>
              <a:rPr lang="ru-RU" dirty="0" err="1" smtClean="0"/>
              <a:t>декхар</a:t>
            </a:r>
            <a:r>
              <a:rPr lang="ru-RU" dirty="0" smtClean="0"/>
              <a:t> </a:t>
            </a:r>
            <a:r>
              <a:rPr lang="ru-RU" dirty="0" err="1" smtClean="0"/>
              <a:t>ду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1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03232" cy="1008112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Фразеологизмийн</a:t>
            </a:r>
            <a:r>
              <a:rPr lang="ru-RU" sz="2000" dirty="0" smtClean="0">
                <a:solidFill>
                  <a:srgbClr val="002060"/>
                </a:solidFill>
              </a:rPr>
              <a:t> маь1наш: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3608" y="1772816"/>
            <a:ext cx="6912768" cy="4373563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err="1" smtClean="0">
                <a:solidFill>
                  <a:srgbClr val="C00000"/>
                </a:solidFill>
              </a:rPr>
              <a:t>Дуьне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дуьззина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0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/>
              <a:t>шортта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Мог1а </a:t>
            </a:r>
            <a:r>
              <a:rPr lang="ru-RU" dirty="0" err="1" smtClean="0">
                <a:solidFill>
                  <a:srgbClr val="C00000"/>
                </a:solidFill>
              </a:rPr>
              <a:t>бинна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могг1ара, </a:t>
            </a:r>
            <a:r>
              <a:rPr lang="ru-RU" dirty="0" err="1" smtClean="0"/>
              <a:t>цхьаъ</a:t>
            </a:r>
            <a:r>
              <a:rPr lang="ru-RU" dirty="0" smtClean="0"/>
              <a:t> </a:t>
            </a:r>
            <a:r>
              <a:rPr lang="ru-RU" dirty="0" err="1" smtClean="0"/>
              <a:t>вукхунна</a:t>
            </a:r>
            <a:r>
              <a:rPr lang="ru-RU" dirty="0" smtClean="0"/>
              <a:t> т1аьхьа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Корта </a:t>
            </a:r>
            <a:r>
              <a:rPr lang="ru-RU" dirty="0" err="1" smtClean="0">
                <a:solidFill>
                  <a:srgbClr val="C00000"/>
                </a:solidFill>
              </a:rPr>
              <a:t>айъина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smtClean="0"/>
              <a:t>- </a:t>
            </a:r>
            <a:r>
              <a:rPr lang="ru-RU" dirty="0" err="1" smtClean="0"/>
              <a:t>эхь</a:t>
            </a:r>
            <a:r>
              <a:rPr lang="ru-RU" dirty="0" smtClean="0"/>
              <a:t> </a:t>
            </a:r>
            <a:r>
              <a:rPr lang="ru-RU" dirty="0" err="1" smtClean="0"/>
              <a:t>ца</a:t>
            </a:r>
            <a:r>
              <a:rPr lang="ru-RU" dirty="0" smtClean="0"/>
              <a:t> </a:t>
            </a:r>
            <a:r>
              <a:rPr lang="ru-RU" dirty="0" err="1" smtClean="0"/>
              <a:t>хеташ</a:t>
            </a:r>
            <a:r>
              <a:rPr lang="ru-RU" dirty="0" smtClean="0"/>
              <a:t>, </a:t>
            </a:r>
            <a:r>
              <a:rPr lang="ru-RU" dirty="0" err="1" smtClean="0"/>
              <a:t>ийза</a:t>
            </a:r>
            <a:r>
              <a:rPr lang="ru-RU" dirty="0" smtClean="0"/>
              <a:t> </a:t>
            </a:r>
            <a:r>
              <a:rPr lang="ru-RU" dirty="0" err="1" smtClean="0"/>
              <a:t>ца</a:t>
            </a:r>
            <a:r>
              <a:rPr lang="ru-RU" dirty="0" smtClean="0"/>
              <a:t> </a:t>
            </a:r>
            <a:r>
              <a:rPr lang="ru-RU" dirty="0" err="1" smtClean="0"/>
              <a:t>луш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Лерг</a:t>
            </a:r>
            <a:r>
              <a:rPr lang="ru-RU" dirty="0" smtClean="0">
                <a:solidFill>
                  <a:srgbClr val="C00000"/>
                </a:solidFill>
              </a:rPr>
              <a:t> та11ийна </a:t>
            </a:r>
            <a:r>
              <a:rPr lang="ru-RU" dirty="0" smtClean="0"/>
              <a:t>- </a:t>
            </a:r>
            <a:r>
              <a:rPr lang="ru-RU" dirty="0" err="1" smtClean="0"/>
              <a:t>ца</a:t>
            </a:r>
            <a:r>
              <a:rPr lang="ru-RU" dirty="0" smtClean="0"/>
              <a:t> </a:t>
            </a:r>
            <a:r>
              <a:rPr lang="ru-RU" dirty="0" err="1" smtClean="0"/>
              <a:t>хезачаха</a:t>
            </a:r>
            <a:r>
              <a:rPr lang="ru-RU" dirty="0" smtClean="0"/>
              <a:t>-а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Мохь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тоьхнна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- ч1ог1ачу </a:t>
            </a:r>
            <a:r>
              <a:rPr lang="ru-RU" dirty="0" err="1" smtClean="0"/>
              <a:t>озаца</a:t>
            </a:r>
            <a:r>
              <a:rPr lang="ru-RU" dirty="0" smtClean="0"/>
              <a:t>, </a:t>
            </a:r>
            <a:r>
              <a:rPr lang="ru-RU" dirty="0" err="1" smtClean="0"/>
              <a:t>массарна</a:t>
            </a:r>
            <a:r>
              <a:rPr lang="ru-RU" dirty="0" smtClean="0"/>
              <a:t> </a:t>
            </a:r>
            <a:r>
              <a:rPr lang="ru-RU" dirty="0" err="1" smtClean="0"/>
              <a:t>хезаш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Даге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хьаьжжина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- даго </a:t>
            </a:r>
            <a:r>
              <a:rPr lang="ru-RU" dirty="0" err="1" smtClean="0"/>
              <a:t>ма-бохху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Киса </a:t>
            </a:r>
            <a:r>
              <a:rPr lang="ru-RU" dirty="0" err="1" smtClean="0">
                <a:solidFill>
                  <a:srgbClr val="C00000"/>
                </a:solidFill>
              </a:rPr>
              <a:t>дуьззина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-  </a:t>
            </a:r>
            <a:r>
              <a:rPr lang="ru-RU" dirty="0" err="1" smtClean="0"/>
              <a:t>шортта</a:t>
            </a:r>
            <a:r>
              <a:rPr lang="ru-RU" dirty="0" smtClean="0"/>
              <a:t>, </a:t>
            </a:r>
            <a:r>
              <a:rPr lang="ru-RU" dirty="0" err="1" smtClean="0"/>
              <a:t>дуккха</a:t>
            </a:r>
            <a:r>
              <a:rPr lang="ru-RU" dirty="0" smtClean="0"/>
              <a:t> а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0787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88640"/>
            <a:ext cx="7787208" cy="1371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7715200" cy="43406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3300" dirty="0" smtClean="0"/>
              <a:t>   </a:t>
            </a:r>
          </a:p>
          <a:p>
            <a:r>
              <a:rPr lang="ru-RU" sz="7200" b="0" dirty="0" err="1" smtClean="0"/>
              <a:t>Бартан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кхоллараллехь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исбаьхьаллин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говза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аларца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йалийна</a:t>
            </a:r>
            <a:r>
              <a:rPr lang="ru-RU" sz="7200" b="0" dirty="0" smtClean="0"/>
              <a:t>  </a:t>
            </a:r>
            <a:r>
              <a:rPr lang="ru-RU" sz="7200" b="0" dirty="0" err="1" smtClean="0"/>
              <a:t>карайо</a:t>
            </a:r>
            <a:r>
              <a:rPr lang="ru-RU" sz="7200" b="0" dirty="0" smtClean="0"/>
              <a:t> </a:t>
            </a:r>
          </a:p>
          <a:p>
            <a:r>
              <a:rPr lang="ru-RU" sz="7200" b="0" dirty="0" err="1" smtClean="0"/>
              <a:t>фразеологизмаш</a:t>
            </a:r>
            <a:r>
              <a:rPr lang="ru-RU" sz="7200" b="0" dirty="0" smtClean="0"/>
              <a:t> ( </a:t>
            </a:r>
            <a:r>
              <a:rPr lang="ru-RU" sz="7200" b="0" dirty="0" err="1" smtClean="0"/>
              <a:t>иллешкахь</a:t>
            </a:r>
            <a:r>
              <a:rPr lang="ru-RU" sz="7200" b="0" dirty="0" smtClean="0"/>
              <a:t>, </a:t>
            </a:r>
            <a:r>
              <a:rPr lang="ru-RU" sz="7200" b="0" dirty="0" err="1" smtClean="0"/>
              <a:t>дийцаршкахь</a:t>
            </a:r>
            <a:r>
              <a:rPr lang="ru-RU" sz="7200" b="0" dirty="0" smtClean="0"/>
              <a:t>, </a:t>
            </a:r>
            <a:r>
              <a:rPr lang="ru-RU" sz="7200" b="0" dirty="0" err="1" smtClean="0"/>
              <a:t>туьйранашкахь</a:t>
            </a:r>
            <a:r>
              <a:rPr lang="ru-RU" sz="7200" b="0" dirty="0" smtClean="0"/>
              <a:t>). </a:t>
            </a:r>
          </a:p>
          <a:p>
            <a:r>
              <a:rPr lang="ru-RU" sz="7200" b="0" dirty="0" smtClean="0"/>
              <a:t>«К1ант </a:t>
            </a:r>
            <a:r>
              <a:rPr lang="ru-RU" sz="7200" b="0" dirty="0" err="1" smtClean="0"/>
              <a:t>зер</a:t>
            </a:r>
            <a:r>
              <a:rPr lang="ru-RU" sz="7200" b="0" dirty="0" smtClean="0"/>
              <a:t>»-</a:t>
            </a:r>
            <a:r>
              <a:rPr lang="ru-RU" sz="7200" b="0" dirty="0" err="1" smtClean="0"/>
              <a:t>ширачу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дийцарехь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дукха</a:t>
            </a:r>
            <a:r>
              <a:rPr lang="ru-RU" sz="7200" b="0" dirty="0"/>
              <a:t> </a:t>
            </a:r>
            <a:r>
              <a:rPr lang="ru-RU" sz="7200" b="0" dirty="0" smtClean="0"/>
              <a:t>а </a:t>
            </a:r>
            <a:r>
              <a:rPr lang="ru-RU" sz="7200" b="0" dirty="0" err="1" smtClean="0"/>
              <a:t>фразеологизмех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пайдаэцна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халкъо</a:t>
            </a:r>
            <a:r>
              <a:rPr lang="ru-RU" sz="7200" b="0" dirty="0" smtClean="0"/>
              <a:t>.</a:t>
            </a:r>
          </a:p>
          <a:p>
            <a:r>
              <a:rPr lang="ru-RU" sz="7200" b="0" dirty="0"/>
              <a:t> </a:t>
            </a:r>
            <a:r>
              <a:rPr lang="ru-RU" sz="7200" b="0" dirty="0" smtClean="0"/>
              <a:t>« </a:t>
            </a:r>
            <a:r>
              <a:rPr lang="ru-RU" sz="7200" b="0" dirty="0" err="1" smtClean="0"/>
              <a:t>Таккха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хаьттина</a:t>
            </a:r>
            <a:r>
              <a:rPr lang="ru-RU" sz="7200" b="0" dirty="0" smtClean="0"/>
              <a:t> к1анта йо1е: «</a:t>
            </a:r>
            <a:r>
              <a:rPr lang="ru-RU" sz="7200" b="0" dirty="0" err="1" smtClean="0"/>
              <a:t>Цу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хьан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дас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хьо</a:t>
            </a:r>
            <a:r>
              <a:rPr lang="ru-RU" sz="7200" b="0" dirty="0" smtClean="0"/>
              <a:t>-м </a:t>
            </a:r>
            <a:r>
              <a:rPr lang="ru-RU" sz="7200" b="0" dirty="0" smtClean="0">
                <a:solidFill>
                  <a:srgbClr val="C00000"/>
                </a:solidFill>
              </a:rPr>
              <a:t>дала </a:t>
            </a:r>
            <a:r>
              <a:rPr lang="ru-RU" sz="7200" b="0" dirty="0" err="1" smtClean="0">
                <a:solidFill>
                  <a:srgbClr val="C00000"/>
                </a:solidFill>
              </a:rPr>
              <a:t>тоьхна</a:t>
            </a:r>
            <a:r>
              <a:rPr lang="ru-RU" sz="7200" b="0" dirty="0" smtClean="0">
                <a:solidFill>
                  <a:srgbClr val="C00000"/>
                </a:solidFill>
              </a:rPr>
              <a:t> </a:t>
            </a:r>
            <a:r>
              <a:rPr lang="ru-RU" sz="7200" b="0" dirty="0" err="1" smtClean="0">
                <a:solidFill>
                  <a:srgbClr val="C00000"/>
                </a:solidFill>
              </a:rPr>
              <a:t>йу</a:t>
            </a:r>
            <a:r>
              <a:rPr lang="ru-RU" sz="7200" b="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7200" b="0" dirty="0" err="1" smtClean="0"/>
              <a:t>бахара</a:t>
            </a:r>
            <a:r>
              <a:rPr lang="ru-RU" sz="7200" b="0" dirty="0" smtClean="0"/>
              <a:t>: ши б1аьрг </a:t>
            </a:r>
            <a:r>
              <a:rPr lang="ru-RU" sz="7200" b="0" dirty="0" err="1" smtClean="0"/>
              <a:t>бац,ши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куьг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дац,</a:t>
            </a:r>
            <a:r>
              <a:rPr lang="ru-RU" sz="7200" b="0" dirty="0" err="1" smtClean="0">
                <a:solidFill>
                  <a:srgbClr val="C00000"/>
                </a:solidFill>
              </a:rPr>
              <a:t>бийца</a:t>
            </a:r>
            <a:r>
              <a:rPr lang="ru-RU" sz="7200" b="0" dirty="0" smtClean="0">
                <a:solidFill>
                  <a:srgbClr val="C00000"/>
                </a:solidFill>
              </a:rPr>
              <a:t> </a:t>
            </a:r>
            <a:r>
              <a:rPr lang="ru-RU" sz="7200" b="0" dirty="0" err="1" smtClean="0">
                <a:solidFill>
                  <a:srgbClr val="C00000"/>
                </a:solidFill>
              </a:rPr>
              <a:t>мотт</a:t>
            </a:r>
            <a:r>
              <a:rPr lang="ru-RU" sz="7200" b="0" dirty="0" smtClean="0">
                <a:solidFill>
                  <a:srgbClr val="C00000"/>
                </a:solidFill>
              </a:rPr>
              <a:t> бац</a:t>
            </a:r>
            <a:r>
              <a:rPr lang="ru-RU" sz="7200" b="0" dirty="0" smtClean="0"/>
              <a:t>»…</a:t>
            </a:r>
          </a:p>
          <a:p>
            <a:r>
              <a:rPr lang="ru-RU" sz="7200" b="0" dirty="0" smtClean="0"/>
              <a:t>Сан </a:t>
            </a:r>
            <a:r>
              <a:rPr lang="ru-RU" sz="7200" b="0" dirty="0" smtClean="0">
                <a:solidFill>
                  <a:srgbClr val="C00000"/>
                </a:solidFill>
              </a:rPr>
              <a:t>ши </a:t>
            </a:r>
            <a:r>
              <a:rPr lang="ru-RU" sz="7200" b="0" dirty="0" err="1" smtClean="0">
                <a:solidFill>
                  <a:srgbClr val="C00000"/>
                </a:solidFill>
              </a:rPr>
              <a:t>куьг</a:t>
            </a:r>
            <a:r>
              <a:rPr lang="ru-RU" sz="7200" b="0" dirty="0" smtClean="0">
                <a:solidFill>
                  <a:srgbClr val="C00000"/>
                </a:solidFill>
              </a:rPr>
              <a:t> </a:t>
            </a:r>
            <a:r>
              <a:rPr lang="ru-RU" sz="7200" b="0" dirty="0" err="1" smtClean="0">
                <a:solidFill>
                  <a:srgbClr val="C00000"/>
                </a:solidFill>
              </a:rPr>
              <a:t>дац</a:t>
            </a:r>
            <a:r>
              <a:rPr lang="ru-RU" sz="7200" b="0" dirty="0" smtClean="0">
                <a:solidFill>
                  <a:srgbClr val="C00000"/>
                </a:solidFill>
              </a:rPr>
              <a:t> </a:t>
            </a:r>
            <a:r>
              <a:rPr lang="ru-RU" sz="7200" b="0" dirty="0" err="1" smtClean="0"/>
              <a:t>бохург,со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сайн</a:t>
            </a:r>
            <a:r>
              <a:rPr lang="ru-RU" sz="7200" b="0" dirty="0" smtClean="0"/>
              <a:t> </a:t>
            </a:r>
            <a:r>
              <a:rPr lang="ru-RU" sz="7200" b="0" dirty="0" smtClean="0">
                <a:solidFill>
                  <a:srgbClr val="C00000"/>
                </a:solidFill>
              </a:rPr>
              <a:t>г1уллакх </a:t>
            </a:r>
            <a:r>
              <a:rPr lang="ru-RU" sz="7200" b="0" dirty="0" err="1" smtClean="0">
                <a:solidFill>
                  <a:srgbClr val="C00000"/>
                </a:solidFill>
              </a:rPr>
              <a:t>доцучу</a:t>
            </a:r>
            <a:r>
              <a:rPr lang="ru-RU" sz="7200" b="0" dirty="0" smtClean="0">
                <a:solidFill>
                  <a:srgbClr val="C00000"/>
                </a:solidFill>
              </a:rPr>
              <a:t> </a:t>
            </a:r>
            <a:r>
              <a:rPr lang="ru-RU" sz="7200" b="0" dirty="0" err="1" smtClean="0">
                <a:solidFill>
                  <a:srgbClr val="C00000"/>
                </a:solidFill>
              </a:rPr>
              <a:t>ца</a:t>
            </a:r>
            <a:r>
              <a:rPr lang="ru-RU" sz="7200" b="0" dirty="0" smtClean="0">
                <a:solidFill>
                  <a:srgbClr val="C00000"/>
                </a:solidFill>
              </a:rPr>
              <a:t> г1ерта </a:t>
            </a:r>
            <a:r>
              <a:rPr lang="ru-RU" sz="7200" b="0" dirty="0" err="1" smtClean="0"/>
              <a:t>бохург</a:t>
            </a:r>
            <a:r>
              <a:rPr lang="ru-RU" sz="7200" b="0" dirty="0" smtClean="0"/>
              <a:t> дара </a:t>
            </a:r>
          </a:p>
          <a:p>
            <a:r>
              <a:rPr lang="ru-RU" sz="7200" b="0" dirty="0" err="1" smtClean="0"/>
              <a:t>хьуна</a:t>
            </a:r>
            <a:r>
              <a:rPr lang="ru-RU" sz="7200" b="0" dirty="0" smtClean="0"/>
              <a:t>,-</a:t>
            </a:r>
            <a:r>
              <a:rPr lang="ru-RU" sz="7200" b="0" dirty="0" err="1" smtClean="0"/>
              <a:t>аьлла</a:t>
            </a:r>
            <a:r>
              <a:rPr lang="ru-RU" sz="7200" b="0" dirty="0" smtClean="0"/>
              <a:t>, д1адолийна йо1а </a:t>
            </a:r>
            <a:r>
              <a:rPr lang="ru-RU" sz="7200" b="0" dirty="0" err="1" smtClean="0"/>
              <a:t>къамел</a:t>
            </a:r>
            <a:r>
              <a:rPr lang="ru-RU" sz="7200" b="0" dirty="0" smtClean="0"/>
              <a:t>.- Сан ши б1аьрг бац </a:t>
            </a:r>
            <a:r>
              <a:rPr lang="ru-RU" sz="7200" b="0" dirty="0" err="1" smtClean="0"/>
              <a:t>бохург,со</a:t>
            </a:r>
            <a:r>
              <a:rPr lang="ru-RU" sz="7200" b="0" dirty="0" smtClean="0"/>
              <a:t> </a:t>
            </a:r>
          </a:p>
          <a:p>
            <a:r>
              <a:rPr lang="ru-RU" sz="7200" b="0" dirty="0" err="1" smtClean="0"/>
              <a:t>сайн</a:t>
            </a:r>
            <a:r>
              <a:rPr lang="ru-RU" sz="7200" b="0" dirty="0" smtClean="0"/>
              <a:t> </a:t>
            </a:r>
            <a:r>
              <a:rPr lang="ru-RU" sz="7200" b="0" dirty="0" smtClean="0">
                <a:solidFill>
                  <a:srgbClr val="C00000"/>
                </a:solidFill>
              </a:rPr>
              <a:t>бала </a:t>
            </a:r>
            <a:r>
              <a:rPr lang="ru-RU" sz="7200" b="0" dirty="0" err="1" smtClean="0">
                <a:solidFill>
                  <a:srgbClr val="C00000"/>
                </a:solidFill>
              </a:rPr>
              <a:t>боцучу</a:t>
            </a:r>
            <a:r>
              <a:rPr lang="ru-RU" sz="7200" b="0" dirty="0" smtClean="0">
                <a:solidFill>
                  <a:srgbClr val="C00000"/>
                </a:solidFill>
              </a:rPr>
              <a:t> </a:t>
            </a:r>
            <a:r>
              <a:rPr lang="ru-RU" sz="7200" b="0" dirty="0" err="1" smtClean="0"/>
              <a:t>ца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хьоьжу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бохург</a:t>
            </a:r>
            <a:r>
              <a:rPr lang="ru-RU" sz="7200" b="0" dirty="0" smtClean="0"/>
              <a:t> дара </a:t>
            </a:r>
            <a:r>
              <a:rPr lang="ru-RU" sz="7200" b="0" dirty="0" err="1" smtClean="0"/>
              <a:t>хьуна</a:t>
            </a:r>
            <a:r>
              <a:rPr lang="ru-RU" sz="7200" b="0" dirty="0" smtClean="0"/>
              <a:t>. </a:t>
            </a:r>
            <a:r>
              <a:rPr lang="ru-RU" sz="7200" b="0" dirty="0" err="1" smtClean="0">
                <a:solidFill>
                  <a:srgbClr val="C00000"/>
                </a:solidFill>
              </a:rPr>
              <a:t>Мотт</a:t>
            </a:r>
            <a:r>
              <a:rPr lang="ru-RU" sz="7200" b="0" dirty="0" smtClean="0">
                <a:solidFill>
                  <a:srgbClr val="C00000"/>
                </a:solidFill>
              </a:rPr>
              <a:t> </a:t>
            </a:r>
            <a:r>
              <a:rPr lang="ru-RU" sz="7200" b="0" dirty="0" err="1" smtClean="0">
                <a:solidFill>
                  <a:srgbClr val="C00000"/>
                </a:solidFill>
              </a:rPr>
              <a:t>сайгахь</a:t>
            </a:r>
            <a:r>
              <a:rPr lang="ru-RU" sz="7200" b="0" dirty="0" smtClean="0">
                <a:solidFill>
                  <a:srgbClr val="C00000"/>
                </a:solidFill>
              </a:rPr>
              <a:t> бац </a:t>
            </a:r>
          </a:p>
          <a:p>
            <a:r>
              <a:rPr lang="ru-RU" sz="7200" b="0" dirty="0" err="1" smtClean="0"/>
              <a:t>бохург</a:t>
            </a:r>
            <a:r>
              <a:rPr lang="ru-RU" sz="7200" b="0" dirty="0" smtClean="0"/>
              <a:t>, </a:t>
            </a:r>
            <a:r>
              <a:rPr lang="ru-RU" sz="7200" b="0" dirty="0" err="1" smtClean="0"/>
              <a:t>сайн</a:t>
            </a:r>
            <a:r>
              <a:rPr lang="ru-RU" sz="7200" b="0" dirty="0" smtClean="0"/>
              <a:t> </a:t>
            </a:r>
            <a:r>
              <a:rPr lang="ru-RU" sz="7200" b="0" dirty="0" smtClean="0">
                <a:solidFill>
                  <a:srgbClr val="C00000"/>
                </a:solidFill>
              </a:rPr>
              <a:t>г1уллакх </a:t>
            </a:r>
            <a:r>
              <a:rPr lang="ru-RU" sz="7200" b="0" dirty="0" err="1" smtClean="0">
                <a:solidFill>
                  <a:srgbClr val="C00000"/>
                </a:solidFill>
              </a:rPr>
              <a:t>доцург</a:t>
            </a:r>
            <a:r>
              <a:rPr lang="ru-RU" sz="7200" b="0" dirty="0" smtClean="0">
                <a:solidFill>
                  <a:srgbClr val="C00000"/>
                </a:solidFill>
              </a:rPr>
              <a:t> </a:t>
            </a:r>
            <a:r>
              <a:rPr lang="ru-RU" sz="7200" b="0" dirty="0" smtClean="0"/>
              <a:t>аса </a:t>
            </a:r>
            <a:r>
              <a:rPr lang="ru-RU" sz="7200" b="0" dirty="0" err="1" smtClean="0"/>
              <a:t>ца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дуьйцу</a:t>
            </a:r>
            <a:r>
              <a:rPr lang="ru-RU" sz="7200" b="0" dirty="0" smtClean="0"/>
              <a:t> </a:t>
            </a:r>
            <a:r>
              <a:rPr lang="ru-RU" sz="7200" b="0" dirty="0" err="1" smtClean="0"/>
              <a:t>бохург</a:t>
            </a:r>
            <a:r>
              <a:rPr lang="ru-RU" sz="7200" b="0" dirty="0" smtClean="0"/>
              <a:t> дара </a:t>
            </a:r>
            <a:r>
              <a:rPr lang="ru-RU" sz="7200" b="0" dirty="0" err="1" smtClean="0"/>
              <a:t>хьуна</a:t>
            </a:r>
            <a:r>
              <a:rPr lang="ru-RU" sz="3600" b="0" dirty="0" smtClean="0"/>
              <a:t>..</a:t>
            </a:r>
          </a:p>
          <a:p>
            <a:r>
              <a:rPr lang="ru-RU" sz="3300" dirty="0" smtClean="0"/>
              <a:t>   </a:t>
            </a:r>
            <a:r>
              <a:rPr lang="ru-RU" sz="3300" b="0" dirty="0" smtClean="0"/>
              <a:t>    </a:t>
            </a:r>
          </a:p>
          <a:p>
            <a:r>
              <a:rPr lang="ru-RU" sz="3200" dirty="0" smtClean="0"/>
              <a:t>  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</a:p>
        </p:txBody>
      </p:sp>
      <p:pic>
        <p:nvPicPr>
          <p:cNvPr id="5" name="Объект 3" descr="Бустам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6" y="260648"/>
            <a:ext cx="835292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439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03032" cy="1371600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/>
              <a:t>   </a:t>
            </a:r>
            <a:r>
              <a:rPr lang="ru-RU" i="1" dirty="0" smtClean="0">
                <a:solidFill>
                  <a:srgbClr val="0070C0"/>
                </a:solidFill>
              </a:rPr>
              <a:t>Сада</a:t>
            </a:r>
            <a:r>
              <a:rPr lang="en-US" i="1" dirty="0" smtClean="0">
                <a:solidFill>
                  <a:srgbClr val="0070C0"/>
                </a:solidFill>
              </a:rPr>
              <a:t>i</a:t>
            </a:r>
            <a:r>
              <a:rPr lang="ru-RU" i="1" dirty="0" err="1" smtClean="0">
                <a:solidFill>
                  <a:srgbClr val="0070C0"/>
                </a:solidFill>
              </a:rPr>
              <a:t>аран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минот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Зезаг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долу-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уш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самадели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,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Тохадели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,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меттахдели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.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Мохо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патарш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лестадо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,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Г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I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ийла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зезаг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техкадо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.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Малх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схьакхийти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,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айбели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,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Бода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лоллуш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,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серло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йели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.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Полла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г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I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оттуш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, т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I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емабели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,</a:t>
            </a:r>
            <a:endParaRPr lang="en-US" sz="2400" i="1" dirty="0" smtClean="0">
              <a:solidFill>
                <a:schemeClr val="tx2">
                  <a:lumMod val="50000"/>
                </a:schemeClr>
              </a:solidFill>
              <a:latin typeface="Bahnschrift SemiLight SemiConde" pitchFamily="34" charset="0"/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Т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I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емаш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лестош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лакхабели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ahnschrift SemiLight SemiConde" pitchFamily="34" charset="0"/>
              </a:rPr>
              <a:t>.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Bahnschrift SemiLight SemiConde" pitchFamily="34" charset="0"/>
            </a:endParaRPr>
          </a:p>
        </p:txBody>
      </p:sp>
      <p:pic>
        <p:nvPicPr>
          <p:cNvPr id="1026" name="Picture 2" descr="C:\Users\PC\Desktop\фото\5a40b287f2cfb7c34eb2ec0d273586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2582">
            <a:off x="4433379" y="1817691"/>
            <a:ext cx="4028436" cy="386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39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11144" cy="1371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 CYR"/>
                <a:ea typeface="Calibri"/>
                <a:cs typeface="Times New Roman"/>
              </a:rPr>
              <a:t>НОХЧИЙН </a:t>
            </a:r>
            <a:r>
              <a:rPr lang="ru-RU" sz="2400" b="1" dirty="0" smtClean="0">
                <a:solidFill>
                  <a:srgbClr val="002060"/>
                </a:solidFill>
                <a:latin typeface="Times New Roman CYR"/>
                <a:ea typeface="Calibri"/>
                <a:cs typeface="Times New Roman"/>
              </a:rPr>
              <a:t> ФРАЗЕОЛОГИЗМИЙН  МАЬIНАДАР</a:t>
            </a:r>
            <a:endParaRPr lang="ru-RU" sz="2400" b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Арабаьккхина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некъ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– дан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леринарг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алашоне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боьду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некъ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Беъна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бала –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бехк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боцуш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ша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т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ебеъна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бала</a:t>
            </a: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Вайх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дахнарг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– г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ело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йийриг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;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аьтто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хьоьшуш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ц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ийца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дерг</a:t>
            </a: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Ворх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вешин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йиша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–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езаш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хьоме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кхиийна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; т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аьхьах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отта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нах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болуш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Вуон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ж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аьла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–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вуон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адам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ж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аьлийн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г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иллакх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долуш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Дашо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корта –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хьекъале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хаза;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хьомечун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корта; ц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ен-хьаьрса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Дуй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биина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доттаг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 –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кхин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тешаме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хила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йиш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йоцуш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те-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шаме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Ира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дош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–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маь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не,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чулацаме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шен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меттахь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аьлла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дош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Къаьхьа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де –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бохам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баьлла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де</a:t>
            </a:r>
          </a:p>
        </p:txBody>
      </p:sp>
    </p:spTree>
    <p:extLst>
      <p:ext uri="{BB962C8B-B14F-4D97-AF65-F5344CB8AC3E}">
        <p14:creationId xmlns:p14="http://schemas.microsoft.com/office/powerpoint/2010/main" val="7061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0" y="1484784"/>
            <a:ext cx="9540552" cy="3977640"/>
          </a:xfrm>
        </p:spPr>
        <p:txBody>
          <a:bodyPr>
            <a:normAutofit/>
          </a:bodyPr>
          <a:lstStyle/>
          <a:p>
            <a:pPr marL="508" indent="0" algn="ctr">
              <a:buNone/>
            </a:pPr>
            <a:r>
              <a:rPr lang="ru-RU" sz="5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Дела реза хуьлда шуна!</a:t>
            </a:r>
          </a:p>
          <a:p>
            <a:pPr marL="508" indent="0" algn="ctr">
              <a:buNone/>
            </a:pPr>
            <a:endParaRPr lang="ru-RU" sz="5400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marL="508" indent="0" algn="ctr">
              <a:buNone/>
            </a:pPr>
            <a:r>
              <a:rPr lang="ru-RU" sz="5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Маьрша 1ойла шу!</a:t>
            </a:r>
            <a:endParaRPr lang="ru-RU" sz="5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4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3156</TotalTime>
  <Words>609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Главная</vt:lpstr>
      <vt:lpstr>Литейная</vt:lpstr>
      <vt:lpstr>             Муниципальни бюджетни йукъарадешаран учреждени      «ТIЕХЬА-МАРТАНАН  №3  ЙОЛУ йуККЪЕРА йуКЪАРАДЕШАРАН ШКОЛА» </vt:lpstr>
      <vt:lpstr>Презентация PowerPoint</vt:lpstr>
      <vt:lpstr>    Фразеологизмаш – суртх1отторан г1ирс.</vt:lpstr>
      <vt:lpstr>Фразеологизмаш меттан хьал ду.</vt:lpstr>
      <vt:lpstr>Фразеологизмийн маь1наш:</vt:lpstr>
      <vt:lpstr>Презентация PowerPoint</vt:lpstr>
      <vt:lpstr>       Садаiаран минот</vt:lpstr>
      <vt:lpstr>НОХЧИЙН  ФРАЗЕОЛОГИЗМИЙН  МАЬIНАДАР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«СОШ 2 с. АЛХАЗУРОВО»</dc:title>
  <dc:creator>user</dc:creator>
  <cp:lastModifiedBy>PC</cp:lastModifiedBy>
  <cp:revision>380</cp:revision>
  <cp:lastPrinted>2018-02-18T21:00:24Z</cp:lastPrinted>
  <dcterms:created xsi:type="dcterms:W3CDTF">2018-01-28T10:56:12Z</dcterms:created>
  <dcterms:modified xsi:type="dcterms:W3CDTF">2025-02-20T13:14:22Z</dcterms:modified>
</cp:coreProperties>
</file>